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sldIdLst>
    <p:sldId id="336" r:id="rId2"/>
    <p:sldId id="340" r:id="rId3"/>
    <p:sldId id="285" r:id="rId4"/>
    <p:sldId id="333" r:id="rId5"/>
    <p:sldId id="338" r:id="rId6"/>
    <p:sldId id="350" r:id="rId7"/>
    <p:sldId id="352" r:id="rId8"/>
    <p:sldId id="288" r:id="rId9"/>
    <p:sldId id="341" r:id="rId10"/>
    <p:sldId id="335" r:id="rId11"/>
    <p:sldId id="339" r:id="rId12"/>
    <p:sldId id="343" r:id="rId13"/>
    <p:sldId id="351" r:id="rId14"/>
    <p:sldId id="344" r:id="rId15"/>
    <p:sldId id="345" r:id="rId16"/>
    <p:sldId id="346" r:id="rId17"/>
    <p:sldId id="348" r:id="rId18"/>
    <p:sldId id="349" r:id="rId19"/>
    <p:sldId id="354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18A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4EDE24-F615-4118-B925-E0CD742CED48}" v="376" dt="2019-02-07T05:26:34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/>
    <p:restoredTop sz="73835" autoAdjust="0"/>
  </p:normalViewPr>
  <p:slideViewPr>
    <p:cSldViewPr snapToGrid="0" snapToObjects="1">
      <p:cViewPr varScale="1">
        <p:scale>
          <a:sx n="119" d="100"/>
          <a:sy n="119" d="100"/>
        </p:scale>
        <p:origin x="138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Zack" userId="9716c83ed4f5f874" providerId="LiveId" clId="{D64EDE24-F615-4118-B925-E0CD742CED48}"/>
    <pc:docChg chg="undo redo custSel mod addSld delSld modSld sldOrd">
      <pc:chgData name="Joe Zack" userId="9716c83ed4f5f874" providerId="LiveId" clId="{D64EDE24-F615-4118-B925-E0CD742CED48}" dt="2019-02-07T05:26:48.110" v="15299" actId="20577"/>
      <pc:docMkLst>
        <pc:docMk/>
      </pc:docMkLst>
      <pc:sldChg chg="modNotesTx">
        <pc:chgData name="Joe Zack" userId="9716c83ed4f5f874" providerId="LiveId" clId="{D64EDE24-F615-4118-B925-E0CD742CED48}" dt="2019-02-07T05:08:11.237" v="15063" actId="20577"/>
        <pc:sldMkLst>
          <pc:docMk/>
          <pc:sldMk cId="3479841568" sldId="284"/>
        </pc:sldMkLst>
      </pc:sldChg>
      <pc:sldChg chg="addSp delSp modSp mod setBg modNotesTx">
        <pc:chgData name="Joe Zack" userId="9716c83ed4f5f874" providerId="LiveId" clId="{D64EDE24-F615-4118-B925-E0CD742CED48}" dt="2019-02-07T03:28:10.117" v="8602" actId="20577"/>
        <pc:sldMkLst>
          <pc:docMk/>
          <pc:sldMk cId="3864639667" sldId="285"/>
        </pc:sldMkLst>
        <pc:spChg chg="mod ord">
          <ac:chgData name="Joe Zack" userId="9716c83ed4f5f874" providerId="LiveId" clId="{D64EDE24-F615-4118-B925-E0CD742CED48}" dt="2019-02-05T03:12:25.734" v="663" actId="1076"/>
          <ac:spMkLst>
            <pc:docMk/>
            <pc:sldMk cId="3864639667" sldId="285"/>
            <ac:spMk id="3" creationId="{344F5AF2-E969-D541-A2E6-03BAF0ED35B4}"/>
          </ac:spMkLst>
        </pc:spChg>
        <pc:spChg chg="add del">
          <ac:chgData name="Joe Zack" userId="9716c83ed4f5f874" providerId="LiveId" clId="{D64EDE24-F615-4118-B925-E0CD742CED48}" dt="2019-02-05T03:06:35.602" v="590" actId="26606"/>
          <ac:spMkLst>
            <pc:docMk/>
            <pc:sldMk cId="3864639667" sldId="285"/>
            <ac:spMk id="9" creationId="{E862BE82-D00D-42C1-BF16-93AA37870C32}"/>
          </ac:spMkLst>
        </pc:spChg>
        <pc:spChg chg="add del">
          <ac:chgData name="Joe Zack" userId="9716c83ed4f5f874" providerId="LiveId" clId="{D64EDE24-F615-4118-B925-E0CD742CED48}" dt="2019-02-05T03:06:35.602" v="590" actId="26606"/>
          <ac:spMkLst>
            <pc:docMk/>
            <pc:sldMk cId="3864639667" sldId="285"/>
            <ac:spMk id="11" creationId="{F6D92C2D-1D3D-4974-918C-06579FB354A9}"/>
          </ac:spMkLst>
        </pc:spChg>
        <pc:spChg chg="add del">
          <ac:chgData name="Joe Zack" userId="9716c83ed4f5f874" providerId="LiveId" clId="{D64EDE24-F615-4118-B925-E0CD742CED48}" dt="2019-02-05T03:05:17.152" v="569" actId="26606"/>
          <ac:spMkLst>
            <pc:docMk/>
            <pc:sldMk cId="3864639667" sldId="285"/>
            <ac:spMk id="16" creationId="{86C7B4A1-154A-4DF0-AC46-F88D75A2E0FD}"/>
          </ac:spMkLst>
        </pc:spChg>
        <pc:spChg chg="add del">
          <ac:chgData name="Joe Zack" userId="9716c83ed4f5f874" providerId="LiveId" clId="{D64EDE24-F615-4118-B925-E0CD742CED48}" dt="2019-02-05T03:08:10.412" v="613" actId="26606"/>
          <ac:spMkLst>
            <pc:docMk/>
            <pc:sldMk cId="3864639667" sldId="285"/>
            <ac:spMk id="17" creationId="{3CD9DF72-87A3-404E-A828-84CBF11A8303}"/>
          </ac:spMkLst>
        </pc:spChg>
        <pc:spChg chg="add del">
          <ac:chgData name="Joe Zack" userId="9716c83ed4f5f874" providerId="LiveId" clId="{D64EDE24-F615-4118-B925-E0CD742CED48}" dt="2019-02-05T03:06:34.961" v="589" actId="26606"/>
          <ac:spMkLst>
            <pc:docMk/>
            <pc:sldMk cId="3864639667" sldId="285"/>
            <ac:spMk id="19" creationId="{3CD9DF72-87A3-404E-A828-84CBF11A8303}"/>
          </ac:spMkLst>
        </pc:spChg>
        <pc:picChg chg="add del mod">
          <ac:chgData name="Joe Zack" userId="9716c83ed4f5f874" providerId="LiveId" clId="{D64EDE24-F615-4118-B925-E0CD742CED48}" dt="2019-02-05T03:06:35.754" v="591"/>
          <ac:picMkLst>
            <pc:docMk/>
            <pc:sldMk cId="3864639667" sldId="285"/>
            <ac:picMk id="4" creationId="{76078B4C-69E9-48D8-A942-C6733F36ACB3}"/>
          </ac:picMkLst>
        </pc:picChg>
        <pc:picChg chg="add del mod">
          <ac:chgData name="Joe Zack" userId="9716c83ed4f5f874" providerId="LiveId" clId="{D64EDE24-F615-4118-B925-E0CD742CED48}" dt="2019-02-05T03:07:27.734" v="597" actId="478"/>
          <ac:picMkLst>
            <pc:docMk/>
            <pc:sldMk cId="3864639667" sldId="285"/>
            <ac:picMk id="10" creationId="{9706B6F7-00F0-4413-B441-AFE4E9F4B603}"/>
          </ac:picMkLst>
        </pc:picChg>
        <pc:picChg chg="add mod modCrop">
          <ac:chgData name="Joe Zack" userId="9716c83ed4f5f874" providerId="LiveId" clId="{D64EDE24-F615-4118-B925-E0CD742CED48}" dt="2019-02-05T03:12:02.826" v="658" actId="1076"/>
          <ac:picMkLst>
            <pc:docMk/>
            <pc:sldMk cId="3864639667" sldId="285"/>
            <ac:picMk id="12" creationId="{5B82A5E7-D35B-4DEA-8C1D-FC28A8758BC3}"/>
          </ac:picMkLst>
        </pc:picChg>
        <pc:cxnChg chg="add del">
          <ac:chgData name="Joe Zack" userId="9716c83ed4f5f874" providerId="LiveId" clId="{D64EDE24-F615-4118-B925-E0CD742CED48}" dt="2019-02-05T03:08:10.412" v="613" actId="26606"/>
          <ac:cxnSpMkLst>
            <pc:docMk/>
            <pc:sldMk cId="3864639667" sldId="285"/>
            <ac:cxnSpMk id="14" creationId="{20E3A342-4D61-4E3F-AF90-1AB42AEB96CC}"/>
          </ac:cxnSpMkLst>
        </pc:cxnChg>
        <pc:cxnChg chg="add del">
          <ac:chgData name="Joe Zack" userId="9716c83ed4f5f874" providerId="LiveId" clId="{D64EDE24-F615-4118-B925-E0CD742CED48}" dt="2019-02-05T03:06:34.961" v="589" actId="26606"/>
          <ac:cxnSpMkLst>
            <pc:docMk/>
            <pc:sldMk cId="3864639667" sldId="285"/>
            <ac:cxnSpMk id="18" creationId="{20E3A342-4D61-4E3F-AF90-1AB42AEB96CC}"/>
          </ac:cxnSpMkLst>
        </pc:cxnChg>
      </pc:sldChg>
      <pc:sldChg chg="addSp delSp modSp">
        <pc:chgData name="Joe Zack" userId="9716c83ed4f5f874" providerId="LiveId" clId="{D64EDE24-F615-4118-B925-E0CD742CED48}" dt="2019-02-05T04:00:34.797" v="2517" actId="1076"/>
        <pc:sldMkLst>
          <pc:docMk/>
          <pc:sldMk cId="1658747797" sldId="288"/>
        </pc:sldMkLst>
        <pc:spChg chg="del">
          <ac:chgData name="Joe Zack" userId="9716c83ed4f5f874" providerId="LiveId" clId="{D64EDE24-F615-4118-B925-E0CD742CED48}" dt="2019-02-05T03:59:20.213" v="2500" actId="478"/>
          <ac:spMkLst>
            <pc:docMk/>
            <pc:sldMk cId="1658747797" sldId="288"/>
            <ac:spMk id="2" creationId="{7804F9A3-EB80-9640-8B9B-3EB84437EA03}"/>
          </ac:spMkLst>
        </pc:spChg>
        <pc:spChg chg="add del mod">
          <ac:chgData name="Joe Zack" userId="9716c83ed4f5f874" providerId="LiveId" clId="{D64EDE24-F615-4118-B925-E0CD742CED48}" dt="2019-02-05T03:59:22.581" v="2501" actId="478"/>
          <ac:spMkLst>
            <pc:docMk/>
            <pc:sldMk cId="1658747797" sldId="288"/>
            <ac:spMk id="4" creationId="{7E4D1E5A-2414-4500-9086-F984FEBEC39F}"/>
          </ac:spMkLst>
        </pc:spChg>
        <pc:spChg chg="del">
          <ac:chgData name="Joe Zack" userId="9716c83ed4f5f874" providerId="LiveId" clId="{D64EDE24-F615-4118-B925-E0CD742CED48}" dt="2019-02-05T03:59:27.043" v="2502" actId="478"/>
          <ac:spMkLst>
            <pc:docMk/>
            <pc:sldMk cId="1658747797" sldId="288"/>
            <ac:spMk id="5" creationId="{90E51AB0-67D0-5D4D-9B88-4857DE67CC9E}"/>
          </ac:spMkLst>
        </pc:spChg>
        <pc:picChg chg="mod modCrop">
          <ac:chgData name="Joe Zack" userId="9716c83ed4f5f874" providerId="LiveId" clId="{D64EDE24-F615-4118-B925-E0CD742CED48}" dt="2019-02-05T04:00:34.797" v="2517" actId="1076"/>
          <ac:picMkLst>
            <pc:docMk/>
            <pc:sldMk cId="1658747797" sldId="288"/>
            <ac:picMk id="6" creationId="{E659D76E-3C0C-9E4C-8C01-E376C181128D}"/>
          </ac:picMkLst>
        </pc:picChg>
      </pc:sldChg>
      <pc:sldChg chg="modNotesTx">
        <pc:chgData name="Joe Zack" userId="9716c83ed4f5f874" providerId="LiveId" clId="{D64EDE24-F615-4118-B925-E0CD742CED48}" dt="2019-02-07T03:37:04.353" v="8930" actId="20577"/>
        <pc:sldMkLst>
          <pc:docMk/>
          <pc:sldMk cId="85380178" sldId="333"/>
        </pc:sldMkLst>
      </pc:sldChg>
      <pc:sldChg chg="addSp delSp modSp mod ord setBg modNotesTx">
        <pc:chgData name="Joe Zack" userId="9716c83ed4f5f874" providerId="LiveId" clId="{D64EDE24-F615-4118-B925-E0CD742CED48}" dt="2019-02-07T04:31:42.161" v="11475" actId="20577"/>
        <pc:sldMkLst>
          <pc:docMk/>
          <pc:sldMk cId="3136811157" sldId="335"/>
        </pc:sldMkLst>
        <pc:spChg chg="mod">
          <ac:chgData name="Joe Zack" userId="9716c83ed4f5f874" providerId="LiveId" clId="{D64EDE24-F615-4118-B925-E0CD742CED48}" dt="2019-02-07T04:31:42.161" v="11475" actId="20577"/>
          <ac:spMkLst>
            <pc:docMk/>
            <pc:sldMk cId="3136811157" sldId="335"/>
            <ac:spMk id="2" creationId="{5AB47756-9514-4344-B287-DA5A47555C54}"/>
          </ac:spMkLst>
        </pc:spChg>
        <pc:spChg chg="add del mod">
          <ac:chgData name="Joe Zack" userId="9716c83ed4f5f874" providerId="LiveId" clId="{D64EDE24-F615-4118-B925-E0CD742CED48}" dt="2019-02-05T03:56:28.047" v="2269" actId="26606"/>
          <ac:spMkLst>
            <pc:docMk/>
            <pc:sldMk cId="3136811157" sldId="335"/>
            <ac:spMk id="3" creationId="{758ED7FE-54C0-0F48-932D-CAE9068EA58B}"/>
          </ac:spMkLst>
        </pc:spChg>
        <pc:spChg chg="add del mod">
          <ac:chgData name="Joe Zack" userId="9716c83ed4f5f874" providerId="LiveId" clId="{D64EDE24-F615-4118-B925-E0CD742CED48}" dt="2019-02-07T04:30:09.879" v="11353" actId="478"/>
          <ac:spMkLst>
            <pc:docMk/>
            <pc:sldMk cId="3136811157" sldId="335"/>
            <ac:spMk id="3" creationId="{FBCA14FC-33D6-49AE-8876-890EAF8784A0}"/>
          </ac:spMkLst>
        </pc:spChg>
        <pc:spChg chg="add del">
          <ac:chgData name="Joe Zack" userId="9716c83ed4f5f874" providerId="LiveId" clId="{D64EDE24-F615-4118-B925-E0CD742CED48}" dt="2019-02-05T03:24:38.603" v="896" actId="26606"/>
          <ac:spMkLst>
            <pc:docMk/>
            <pc:sldMk cId="3136811157" sldId="335"/>
            <ac:spMk id="9" creationId="{3CD9DF72-87A3-404E-A828-84CBF11A8303}"/>
          </ac:spMkLst>
        </pc:spChg>
        <pc:spChg chg="add del">
          <ac:chgData name="Joe Zack" userId="9716c83ed4f5f874" providerId="LiveId" clId="{D64EDE24-F615-4118-B925-E0CD742CED48}" dt="2019-02-05T03:57:18.821" v="2284" actId="26606"/>
          <ac:spMkLst>
            <pc:docMk/>
            <pc:sldMk cId="3136811157" sldId="335"/>
            <ac:spMk id="10" creationId="{46C2E80F-49A6-4372-B103-219D417A55ED}"/>
          </ac:spMkLst>
        </pc:spChg>
        <pc:spChg chg="add del">
          <ac:chgData name="Joe Zack" userId="9716c83ed4f5f874" providerId="LiveId" clId="{D64EDE24-F615-4118-B925-E0CD742CED48}" dt="2019-02-05T03:57:18.800" v="2283" actId="26606"/>
          <ac:spMkLst>
            <pc:docMk/>
            <pc:sldMk cId="3136811157" sldId="335"/>
            <ac:spMk id="15" creationId="{46C2E80F-49A6-4372-B103-219D417A55ED}"/>
          </ac:spMkLst>
        </pc:spChg>
        <pc:spChg chg="add del">
          <ac:chgData name="Joe Zack" userId="9716c83ed4f5f874" providerId="LiveId" clId="{D64EDE24-F615-4118-B925-E0CD742CED48}" dt="2019-02-05T03:24:33.472" v="894" actId="26606"/>
          <ac:spMkLst>
            <pc:docMk/>
            <pc:sldMk cId="3136811157" sldId="335"/>
            <ac:spMk id="19" creationId="{02E941BD-027E-419D-A57B-79D61423B642}"/>
          </ac:spMkLst>
        </pc:spChg>
        <pc:graphicFrameChg chg="add del mod modGraphic">
          <ac:chgData name="Joe Zack" userId="9716c83ed4f5f874" providerId="LiveId" clId="{D64EDE24-F615-4118-B925-E0CD742CED48}" dt="2019-02-07T04:31:06.574" v="11432"/>
          <ac:graphicFrameMkLst>
            <pc:docMk/>
            <pc:sldMk cId="3136811157" sldId="335"/>
            <ac:graphicFrameMk id="5" creationId="{0D79A2BD-A0CC-4B4A-986D-40D907409A2D}"/>
          </ac:graphicFrameMkLst>
        </pc:graphicFrameChg>
        <pc:graphicFrameChg chg="add del mod modGraphic">
          <ac:chgData name="Joe Zack" userId="9716c83ed4f5f874" providerId="LiveId" clId="{D64EDE24-F615-4118-B925-E0CD742CED48}" dt="2019-02-05T03:55:16.139" v="2256" actId="27309"/>
          <ac:graphicFrameMkLst>
            <pc:docMk/>
            <pc:sldMk cId="3136811157" sldId="335"/>
            <ac:graphicFrameMk id="6" creationId="{530DC279-CCFB-4CD9-8FDE-5847790C88B6}"/>
          </ac:graphicFrameMkLst>
        </pc:graphicFrameChg>
        <pc:picChg chg="add del mod ord modCrop">
          <ac:chgData name="Joe Zack" userId="9716c83ed4f5f874" providerId="LiveId" clId="{D64EDE24-F615-4118-B925-E0CD742CED48}" dt="2019-02-05T03:38:58.085" v="1328" actId="478"/>
          <ac:picMkLst>
            <pc:docMk/>
            <pc:sldMk cId="3136811157" sldId="335"/>
            <ac:picMk id="4" creationId="{D1D6956F-131C-4967-9CF0-49BEE664A681}"/>
          </ac:picMkLst>
        </pc:picChg>
        <pc:picChg chg="add del mod">
          <ac:chgData name="Joe Zack" userId="9716c83ed4f5f874" providerId="LiveId" clId="{D64EDE24-F615-4118-B925-E0CD742CED48}" dt="2019-02-05T03:56:01.592" v="2268" actId="478"/>
          <ac:picMkLst>
            <pc:docMk/>
            <pc:sldMk cId="3136811157" sldId="335"/>
            <ac:picMk id="12" creationId="{5C767193-44C2-48DD-8A4F-5B4178D123C8}"/>
          </ac:picMkLst>
        </pc:picChg>
        <pc:picChg chg="add del mod modCrop">
          <ac:chgData name="Joe Zack" userId="9716c83ed4f5f874" providerId="LiveId" clId="{D64EDE24-F615-4118-B925-E0CD742CED48}" dt="2019-02-05T03:24:33.472" v="894" actId="26606"/>
          <ac:picMkLst>
            <pc:docMk/>
            <pc:sldMk cId="3136811157" sldId="335"/>
            <ac:picMk id="14" creationId="{D1D6956F-131C-4967-9CF0-49BEE664A681}"/>
          </ac:picMkLst>
        </pc:picChg>
        <pc:picChg chg="add del">
          <ac:chgData name="Joe Zack" userId="9716c83ed4f5f874" providerId="LiveId" clId="{D64EDE24-F615-4118-B925-E0CD742CED48}" dt="2019-02-05T03:24:33.472" v="894" actId="26606"/>
          <ac:picMkLst>
            <pc:docMk/>
            <pc:sldMk cId="3136811157" sldId="335"/>
            <ac:picMk id="17" creationId="{DEF28D5B-2926-4FE4-BF22-EA37C737E8FE}"/>
          </ac:picMkLst>
        </pc:picChg>
        <pc:cxnChg chg="add del">
          <ac:chgData name="Joe Zack" userId="9716c83ed4f5f874" providerId="LiveId" clId="{D64EDE24-F615-4118-B925-E0CD742CED48}" dt="2019-02-05T03:24:38.603" v="896" actId="26606"/>
          <ac:cxnSpMkLst>
            <pc:docMk/>
            <pc:sldMk cId="3136811157" sldId="335"/>
            <ac:cxnSpMk id="11" creationId="{20E3A342-4D61-4E3F-AF90-1AB42AEB96CC}"/>
          </ac:cxnSpMkLst>
        </pc:cxnChg>
      </pc:sldChg>
      <pc:sldChg chg="add setBg modAnim modNotesTx">
        <pc:chgData name="Joe Zack" userId="9716c83ed4f5f874" providerId="LiveId" clId="{D64EDE24-F615-4118-B925-E0CD742CED48}" dt="2019-02-07T02:31:54.180" v="5100" actId="20577"/>
        <pc:sldMkLst>
          <pc:docMk/>
          <pc:sldMk cId="4197361690" sldId="336"/>
        </pc:sldMkLst>
      </pc:sldChg>
      <pc:sldChg chg="addSp delSp modSp add mod setBg modNotesTx">
        <pc:chgData name="Joe Zack" userId="9716c83ed4f5f874" providerId="LiveId" clId="{D64EDE24-F615-4118-B925-E0CD742CED48}" dt="2019-02-07T03:56:50.643" v="9952" actId="20577"/>
        <pc:sldMkLst>
          <pc:docMk/>
          <pc:sldMk cId="1441188221" sldId="338"/>
        </pc:sldMkLst>
        <pc:spChg chg="mod">
          <ac:chgData name="Joe Zack" userId="9716c83ed4f5f874" providerId="LiveId" clId="{D64EDE24-F615-4118-B925-E0CD742CED48}" dt="2019-02-05T03:34:51.296" v="1118" actId="26606"/>
          <ac:spMkLst>
            <pc:docMk/>
            <pc:sldMk cId="1441188221" sldId="338"/>
            <ac:spMk id="2" creationId="{48F4A3A4-4814-4D74-BA90-0AC2C3DF9620}"/>
          </ac:spMkLst>
        </pc:spChg>
        <pc:spChg chg="del mod ord">
          <ac:chgData name="Joe Zack" userId="9716c83ed4f5f874" providerId="LiveId" clId="{D64EDE24-F615-4118-B925-E0CD742CED48}" dt="2019-02-05T03:34:51.296" v="1118" actId="26606"/>
          <ac:spMkLst>
            <pc:docMk/>
            <pc:sldMk cId="1441188221" sldId="338"/>
            <ac:spMk id="3" creationId="{B422FF00-4293-4B29-B137-4A709117106E}"/>
          </ac:spMkLst>
        </pc:spChg>
        <pc:spChg chg="add">
          <ac:chgData name="Joe Zack" userId="9716c83ed4f5f874" providerId="LiveId" clId="{D64EDE24-F615-4118-B925-E0CD742CED48}" dt="2019-02-05T03:34:51.296" v="1118" actId="26606"/>
          <ac:spMkLst>
            <pc:docMk/>
            <pc:sldMk cId="1441188221" sldId="338"/>
            <ac:spMk id="16" creationId="{46C2E80F-49A6-4372-B103-219D417A55ED}"/>
          </ac:spMkLst>
        </pc:spChg>
        <pc:graphicFrameChg chg="add mod">
          <ac:chgData name="Joe Zack" userId="9716c83ed4f5f874" providerId="LiveId" clId="{D64EDE24-F615-4118-B925-E0CD742CED48}" dt="2019-02-05T03:52:05.137" v="2125" actId="20577"/>
          <ac:graphicFrameMkLst>
            <pc:docMk/>
            <pc:sldMk cId="1441188221" sldId="338"/>
            <ac:graphicFrameMk id="11" creationId="{6C3CAE39-C6B0-49E3-B510-7CEB11A8CCA6}"/>
          </ac:graphicFrameMkLst>
        </pc:graphicFrameChg>
        <pc:picChg chg="add del">
          <ac:chgData name="Joe Zack" userId="9716c83ed4f5f874" providerId="LiveId" clId="{D64EDE24-F615-4118-B925-E0CD742CED48}" dt="2019-02-05T03:34:32.922" v="1117" actId="478"/>
          <ac:picMkLst>
            <pc:docMk/>
            <pc:sldMk cId="1441188221" sldId="338"/>
            <ac:picMk id="4" creationId="{159DDC5B-DE15-4398-BB78-6F1ADFE4708C}"/>
          </ac:picMkLst>
        </pc:picChg>
        <pc:cxnChg chg="add del">
          <ac:chgData name="Joe Zack" userId="9716c83ed4f5f874" providerId="LiveId" clId="{D64EDE24-F615-4118-B925-E0CD742CED48}" dt="2019-02-05T03:34:51.296" v="1118" actId="26606"/>
          <ac:cxnSpMkLst>
            <pc:docMk/>
            <pc:sldMk cId="1441188221" sldId="338"/>
            <ac:cxnSpMk id="9" creationId="{39B7FDC9-F0CE-43A7-9F2A-83DD09DC3453}"/>
          </ac:cxnSpMkLst>
        </pc:cxnChg>
      </pc:sldChg>
      <pc:sldChg chg="add ord modNotesTx">
        <pc:chgData name="Joe Zack" userId="9716c83ed4f5f874" providerId="LiveId" clId="{D64EDE24-F615-4118-B925-E0CD742CED48}" dt="2019-02-07T04:20:15.449" v="10399" actId="20577"/>
        <pc:sldMkLst>
          <pc:docMk/>
          <pc:sldMk cId="3307294506" sldId="339"/>
        </pc:sldMkLst>
      </pc:sldChg>
      <pc:sldChg chg="addSp delSp add ord modNotesTx">
        <pc:chgData name="Joe Zack" userId="9716c83ed4f5f874" providerId="LiveId" clId="{D64EDE24-F615-4118-B925-E0CD742CED48}" dt="2019-02-07T03:02:18.529" v="7555" actId="20577"/>
        <pc:sldMkLst>
          <pc:docMk/>
          <pc:sldMk cId="502001220" sldId="340"/>
        </pc:sldMkLst>
        <pc:spChg chg="del">
          <ac:chgData name="Joe Zack" userId="9716c83ed4f5f874" providerId="LiveId" clId="{D64EDE24-F615-4118-B925-E0CD742CED48}" dt="2019-02-05T03:43:38.320" v="1348" actId="478"/>
          <ac:spMkLst>
            <pc:docMk/>
            <pc:sldMk cId="502001220" sldId="340"/>
            <ac:spMk id="2" creationId="{CA9171DD-E3F6-4F9E-9F08-ED7D7123120A}"/>
          </ac:spMkLst>
        </pc:spChg>
        <pc:spChg chg="del">
          <ac:chgData name="Joe Zack" userId="9716c83ed4f5f874" providerId="LiveId" clId="{D64EDE24-F615-4118-B925-E0CD742CED48}" dt="2019-02-05T03:43:36.680" v="1347" actId="478"/>
          <ac:spMkLst>
            <pc:docMk/>
            <pc:sldMk cId="502001220" sldId="340"/>
            <ac:spMk id="3" creationId="{3B25018F-44FB-469D-90E9-FD5B3F3D2C2E}"/>
          </ac:spMkLst>
        </pc:spChg>
        <pc:spChg chg="add del">
          <ac:chgData name="Joe Zack" userId="9716c83ed4f5f874" providerId="LiveId" clId="{D64EDE24-F615-4118-B925-E0CD742CED48}" dt="2019-02-05T03:43:32.602" v="1346"/>
          <ac:spMkLst>
            <pc:docMk/>
            <pc:sldMk cId="502001220" sldId="340"/>
            <ac:spMk id="4" creationId="{A21D82AD-E9A1-420C-A198-684066348A2F}"/>
          </ac:spMkLst>
        </pc:spChg>
        <pc:picChg chg="add">
          <ac:chgData name="Joe Zack" userId="9716c83ed4f5f874" providerId="LiveId" clId="{D64EDE24-F615-4118-B925-E0CD742CED48}" dt="2019-02-05T03:43:11.568" v="1343"/>
          <ac:picMkLst>
            <pc:docMk/>
            <pc:sldMk cId="502001220" sldId="340"/>
            <ac:picMk id="6146" creationId="{B3538B58-8FA6-4A06-8DC6-AEED0B2D8496}"/>
          </ac:picMkLst>
        </pc:picChg>
      </pc:sldChg>
      <pc:sldChg chg="modSp add setBg">
        <pc:chgData name="Joe Zack" userId="9716c83ed4f5f874" providerId="LiveId" clId="{D64EDE24-F615-4118-B925-E0CD742CED48}" dt="2019-02-05T04:01:44.018" v="2535" actId="1076"/>
        <pc:sldMkLst>
          <pc:docMk/>
          <pc:sldMk cId="2221820549" sldId="341"/>
        </pc:sldMkLst>
        <pc:picChg chg="mod modCrop">
          <ac:chgData name="Joe Zack" userId="9716c83ed4f5f874" providerId="LiveId" clId="{D64EDE24-F615-4118-B925-E0CD742CED48}" dt="2019-02-05T04:01:44.018" v="2535" actId="1076"/>
          <ac:picMkLst>
            <pc:docMk/>
            <pc:sldMk cId="2221820549" sldId="341"/>
            <ac:picMk id="6" creationId="{E659D76E-3C0C-9E4C-8C01-E376C181128D}"/>
          </ac:picMkLst>
        </pc:picChg>
      </pc:sldChg>
      <pc:sldChg chg="addSp delSp modSp add ord modNotesTx">
        <pc:chgData name="Joe Zack" userId="9716c83ed4f5f874" providerId="LiveId" clId="{D64EDE24-F615-4118-B925-E0CD742CED48}" dt="2019-02-07T04:16:59.725" v="10013" actId="20577"/>
        <pc:sldMkLst>
          <pc:docMk/>
          <pc:sldMk cId="3397455782" sldId="343"/>
        </pc:sldMkLst>
        <pc:spChg chg="mod">
          <ac:chgData name="Joe Zack" userId="9716c83ed4f5f874" providerId="LiveId" clId="{D64EDE24-F615-4118-B925-E0CD742CED48}" dt="2019-02-05T04:13:05.862" v="2851" actId="20577"/>
          <ac:spMkLst>
            <pc:docMk/>
            <pc:sldMk cId="3397455782" sldId="343"/>
            <ac:spMk id="2" creationId="{CC8BDABE-A32D-4B0E-A548-A1535A78AD1B}"/>
          </ac:spMkLst>
        </pc:spChg>
        <pc:spChg chg="mod">
          <ac:chgData name="Joe Zack" userId="9716c83ed4f5f874" providerId="LiveId" clId="{D64EDE24-F615-4118-B925-E0CD742CED48}" dt="2019-02-05T04:14:25.919" v="2890" actId="27636"/>
          <ac:spMkLst>
            <pc:docMk/>
            <pc:sldMk cId="3397455782" sldId="343"/>
            <ac:spMk id="3" creationId="{BD2E033C-7757-4A25-8982-AE163699E9C6}"/>
          </ac:spMkLst>
        </pc:spChg>
        <pc:spChg chg="add del">
          <ac:chgData name="Joe Zack" userId="9716c83ed4f5f874" providerId="LiveId" clId="{D64EDE24-F615-4118-B925-E0CD742CED48}" dt="2019-02-05T04:13:25.639" v="2855"/>
          <ac:spMkLst>
            <pc:docMk/>
            <pc:sldMk cId="3397455782" sldId="343"/>
            <ac:spMk id="4" creationId="{9D632E42-7EBB-4FD7-BF9D-2F57E4AC7154}"/>
          </ac:spMkLst>
        </pc:sp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5" creationId="{5073D51C-8F30-4E99-BED7-D0E5759AB97F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6" creationId="{D1A7D9CB-C069-4D96-A507-2185AB60E453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7" creationId="{8D924AF4-646B-41D6-B897-9D72664E2E6E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8" creationId="{64DF00FF-5C0E-4F0E-933C-929843A043EE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9" creationId="{A9AF70D7-B44C-4A1E-A065-B3D36853C424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10" creationId="{3CA99F2E-5DDE-4DF7-A457-CE04393C7AE0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11" creationId="{D0AC2BCA-5D8C-4509-A3A8-BEE0BA8B337C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12" creationId="{AE1EEA6C-53A4-449C-85F1-7F157DF0E17B}"/>
          </ac:picMkLst>
        </pc:picChg>
      </pc:sldChg>
      <pc:sldChg chg="addSp delSp modSp add mod ord setBg setClrOvrMap delDesignElem modNotesTx">
        <pc:chgData name="Joe Zack" userId="9716c83ed4f5f874" providerId="LiveId" clId="{D64EDE24-F615-4118-B925-E0CD742CED48}" dt="2019-02-07T02:20:18.132" v="4433" actId="1076"/>
        <pc:sldMkLst>
          <pc:docMk/>
          <pc:sldMk cId="2655633724" sldId="344"/>
        </pc:sldMkLst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71" creationId="{F82BF3E2-EB0E-40D6-8835-2367A5316CA4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3" creationId="{8DF8AE6E-38CD-4B2A-8E02-F099DD30EF40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5" creationId="{23293907-0F26-4752-BCD0-3AC2C5026383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7" creationId="{4CA07809-FD84-4293-BEDA-C920BB2A1F3F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9" creationId="{A06D4B98-7FBD-4771-9C71-AE026D67023F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1" creationId="{1E32D174-F8A9-4FF0-8888-1B4F5E184961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3" creationId="{769201C5-687E-46FB-BA72-23BA40BFEE1E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5" creationId="{339141A8-FDFD-4ABE-A499-72C9669F4BE6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7" creationId="{8A439E11-755A-4258-859D-56A6B6AFCB66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9" creationId="{E916EF49-F958-4F28-A999-F8FA8D09AF86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1" creationId="{A7665D74-DFEA-412C-928C-F090E67084F3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3" creationId="{3E84BD56-679D-4E0C-9C9B-D694ABF07373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5" creationId="{2335FEDF-EF88-4E68-9CF7-5A72EF32AFC2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7" creationId="{03DB71A4-74AA-406D-9553-61C0C6D23689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9" creationId="{DA9994C2-211B-4BF6-B6A0-D67471594EC1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101" creationId="{837A7BE2-DF08-4ECE-A520-13927DBF4C5E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3" creationId="{459570ED-BE4C-49E8-86BC-A81140CFEB38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4" creationId="{CB6FFAAC-8A48-4FBF-BAFE-BAD367694022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5" creationId="{481E86DD-89E6-42B2-8675-84B7C56BFF7D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6" creationId="{440EF577-B6F8-4C57-B956-AB860B388EB8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7" creationId="{EA518CE4-E4D4-4D8A-980F-6D692AC96949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8" creationId="{5E6FAE32-AB12-4E77-A677-F6BD5D71ADD0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49" creationId="{87DEBA14-FDA2-45EF-9928-4F56DAB2EEAD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0" creationId="{E1FB3D03-386F-4B20-BFF7-5A6FF3C2DF82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1" creationId="{9581B7DD-04B3-4856-8C61-59D7A3F653E2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2" creationId="{1F3C359C-B3DD-4FB2-A6F9-1D519B65BAF4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3" creationId="{0EB2088F-2F1B-43DE-957F-CF2F16D53C11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4" creationId="{FF417D09-0122-4227-8FDD-2C4C19C68318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5" creationId="{FF35A874-2690-497F-80A0-03675049438E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6" creationId="{297C449B-67BB-4D99-86C4-E6ECDEA6913F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7" creationId="{8C9D831B-1474-4A35-98F0-2826A355CA81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8" creationId="{946410AA-0894-4BBC-A1E1-6BB8EF472BE8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9" creationId="{21908082-D0BB-4FF0-A90D-6B6B3DE2AEC2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60" creationId="{9419A395-0EE8-465E-9AAC-375DF289DDCD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2" creationId="{F82BF3E2-EB0E-40D6-8835-2367A5316CA4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3" creationId="{CB6FFAAC-8A48-4FBF-BAFE-BAD367694022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4" creationId="{481E86DD-89E6-42B2-8675-84B7C56BFF7D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5" creationId="{440EF577-B6F8-4C57-B956-AB860B388EB8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6" creationId="{EA518CE4-E4D4-4D8A-980F-6D692AC96949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7" creationId="{5E6FAE32-AB12-4E77-A677-F6BD5D71ADD0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8" creationId="{2F6B32C1-BA91-470A-8C1B-33264F8B214E}"/>
          </ac:spMkLst>
        </pc:spChg>
        <pc:grpChg chg="add mod">
          <ac:chgData name="Joe Zack" userId="9716c83ed4f5f874" providerId="LiveId" clId="{D64EDE24-F615-4118-B925-E0CD742CED48}" dt="2019-02-07T02:19:40.322" v="4424" actId="164"/>
          <ac:grpSpMkLst>
            <pc:docMk/>
            <pc:sldMk cId="2655633724" sldId="344"/>
            <ac:grpSpMk id="3" creationId="{0253141C-2A72-4E1D-87CD-67FD38DD394A}"/>
          </ac:grpSpMkLst>
        </pc:grpChg>
        <pc:grpChg chg="add mod">
          <ac:chgData name="Joe Zack" userId="9716c83ed4f5f874" providerId="LiveId" clId="{D64EDE24-F615-4118-B925-E0CD742CED48}" dt="2019-02-07T02:20:18.132" v="4433" actId="1076"/>
          <ac:grpSpMkLst>
            <pc:docMk/>
            <pc:sldMk cId="2655633724" sldId="344"/>
            <ac:grpSpMk id="4" creationId="{3C6EAA38-B48D-45FA-8659-0AAFD9EC1938}"/>
          </ac:grpSpMkLst>
        </pc:grpChg>
        <pc:grpChg chg="add mod">
          <ac:chgData name="Joe Zack" userId="9716c83ed4f5f874" providerId="LiveId" clId="{D64EDE24-F615-4118-B925-E0CD742CED48}" dt="2019-02-07T02:20:14.820" v="4432" actId="1076"/>
          <ac:grpSpMkLst>
            <pc:docMk/>
            <pc:sldMk cId="2655633724" sldId="344"/>
            <ac:grpSpMk id="5" creationId="{272432D4-7EA5-4A6F-ABE2-925E98284DEA}"/>
          </ac:grpSpMkLst>
        </pc:grpChg>
        <pc:picChg chg="add mod ord">
          <ac:chgData name="Joe Zack" userId="9716c83ed4f5f874" providerId="LiveId" clId="{D64EDE24-F615-4118-B925-E0CD742CED48}" dt="2019-02-07T02:20:03.611" v="4428" actId="164"/>
          <ac:picMkLst>
            <pc:docMk/>
            <pc:sldMk cId="2655633724" sldId="344"/>
            <ac:picMk id="2" creationId="{CF4F29C3-F3FF-430B-923F-F01A34A12DF8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4" creationId="{18348DE1-1D18-41A2-98F3-ADB816ACA986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5" creationId="{4939E465-D9EB-4972-9375-59A518457038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6" creationId="{891D637F-CFB9-4271-A2BB-472A1D5ADD0B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7" creationId="{EC7497B4-ADC5-434F-B77B-76B73CC69EB6}"/>
          </ac:picMkLst>
        </pc:picChg>
        <pc:picChg chg="add mod ord">
          <ac:chgData name="Joe Zack" userId="9716c83ed4f5f874" providerId="LiveId" clId="{D64EDE24-F615-4118-B925-E0CD742CED48}" dt="2019-02-07T02:20:03.611" v="4428" actId="164"/>
          <ac:picMkLst>
            <pc:docMk/>
            <pc:sldMk cId="2655633724" sldId="344"/>
            <ac:picMk id="25" creationId="{D0FAACBC-C105-4E6C-8AD9-1BE67AE787F6}"/>
          </ac:picMkLst>
        </pc:picChg>
        <pc:picChg chg="add mod ord">
          <ac:chgData name="Joe Zack" userId="9716c83ed4f5f874" providerId="LiveId" clId="{D64EDE24-F615-4118-B925-E0CD742CED48}" dt="2019-02-07T02:20:03.611" v="4428" actId="164"/>
          <ac:picMkLst>
            <pc:docMk/>
            <pc:sldMk cId="2655633724" sldId="344"/>
            <ac:picMk id="26" creationId="{01DC1BA8-489A-4CA6-921E-053C469907E6}"/>
          </ac:picMkLst>
        </pc:picChg>
        <pc:picChg chg="add mod ord modCrop">
          <ac:chgData name="Joe Zack" userId="9716c83ed4f5f874" providerId="LiveId" clId="{D64EDE24-F615-4118-B925-E0CD742CED48}" dt="2019-02-07T02:19:45.588" v="4426" actId="164"/>
          <ac:picMkLst>
            <pc:docMk/>
            <pc:sldMk cId="2655633724" sldId="344"/>
            <ac:picMk id="27" creationId="{B153AC9E-47BC-48EF-A8F4-D285420E87FF}"/>
          </ac:picMkLst>
        </pc:picChg>
        <pc:picChg chg="add mod ord">
          <ac:chgData name="Joe Zack" userId="9716c83ed4f5f874" providerId="LiveId" clId="{D64EDE24-F615-4118-B925-E0CD742CED48}" dt="2019-02-07T02:19:45.588" v="4426" actId="164"/>
          <ac:picMkLst>
            <pc:docMk/>
            <pc:sldMk cId="2655633724" sldId="344"/>
            <ac:picMk id="28" creationId="{FC9D0D89-C3E2-4E53-8346-1BCCD36959E0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194" creationId="{C58B99E1-A387-4BF1-99C9-5F5FE83252A8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196" creationId="{0EAFA57D-1B2D-4111-A6CB-73A594950CE5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200" creationId="{E22FD2D5-51FB-48AD-AA62-EF69438C4F26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202" creationId="{74C9D70B-6079-4402-A52E-7F354B023D22}"/>
          </ac:picMkLst>
        </pc:picChg>
        <pc:picChg chg="add mod">
          <ac:chgData name="Joe Zack" userId="9716c83ed4f5f874" providerId="LiveId" clId="{D64EDE24-F615-4118-B925-E0CD742CED48}" dt="2019-02-07T02:19:45.588" v="4426" actId="164"/>
          <ac:picMkLst>
            <pc:docMk/>
            <pc:sldMk cId="2655633724" sldId="344"/>
            <ac:picMk id="10242" creationId="{3FD5A8CF-4087-4E41-96DC-45B6CE835478}"/>
          </ac:picMkLst>
        </pc:picChg>
      </pc:sldChg>
      <pc:sldChg chg="addSp delSp modSp add mod setBg modNotesTx">
        <pc:chgData name="Joe Zack" userId="9716c83ed4f5f874" providerId="LiveId" clId="{D64EDE24-F615-4118-B925-E0CD742CED48}" dt="2019-02-07T05:25:27.647" v="15290" actId="20577"/>
        <pc:sldMkLst>
          <pc:docMk/>
          <pc:sldMk cId="2434716874" sldId="345"/>
        </pc:sldMkLst>
        <pc:spChg chg="del">
          <ac:chgData name="Joe Zack" userId="9716c83ed4f5f874" providerId="LiveId" clId="{D64EDE24-F615-4118-B925-E0CD742CED48}" dt="2019-02-05T04:22:47.339" v="3186" actId="478"/>
          <ac:spMkLst>
            <pc:docMk/>
            <pc:sldMk cId="2434716874" sldId="345"/>
            <ac:spMk id="2" creationId="{AEFCBECC-8F83-4C05-8472-44FFC8B517A0}"/>
          </ac:spMkLst>
        </pc:spChg>
        <pc:spChg chg="del">
          <ac:chgData name="Joe Zack" userId="9716c83ed4f5f874" providerId="LiveId" clId="{D64EDE24-F615-4118-B925-E0CD742CED48}" dt="2019-02-05T04:22:44.059" v="3185" actId="478"/>
          <ac:spMkLst>
            <pc:docMk/>
            <pc:sldMk cId="2434716874" sldId="345"/>
            <ac:spMk id="3" creationId="{63889910-1EA4-4ADD-B9BA-609CB0592630}"/>
          </ac:spMkLst>
        </pc:spChg>
        <pc:spChg chg="add del">
          <ac:chgData name="Joe Zack" userId="9716c83ed4f5f874" providerId="LiveId" clId="{D64EDE24-F615-4118-B925-E0CD742CED48}" dt="2019-02-05T04:23:10.409" v="3200" actId="26606"/>
          <ac:spMkLst>
            <pc:docMk/>
            <pc:sldMk cId="2434716874" sldId="345"/>
            <ac:spMk id="73" creationId="{B8DC041D-D1C3-4296-85D0-23923F3A499D}"/>
          </ac:spMkLst>
        </pc:spChg>
        <pc:spChg chg="add del">
          <ac:chgData name="Joe Zack" userId="9716c83ed4f5f874" providerId="LiveId" clId="{D64EDE24-F615-4118-B925-E0CD742CED48}" dt="2019-02-05T04:23:10.409" v="3200" actId="26606"/>
          <ac:spMkLst>
            <pc:docMk/>
            <pc:sldMk cId="2434716874" sldId="345"/>
            <ac:spMk id="11268" creationId="{8FF5081D-6F37-4BB4-B5EA-A11692358948}"/>
          </ac:spMkLst>
        </pc:spChg>
        <pc:picChg chg="add del">
          <ac:chgData name="Joe Zack" userId="9716c83ed4f5f874" providerId="LiveId" clId="{D64EDE24-F615-4118-B925-E0CD742CED48}" dt="2019-02-05T04:23:08.373" v="3198" actId="26606"/>
          <ac:picMkLst>
            <pc:docMk/>
            <pc:sldMk cId="2434716874" sldId="345"/>
            <ac:picMk id="71" creationId="{CB607B98-7700-4DC9-8BE8-A876255F9C52}"/>
          </ac:picMkLst>
        </pc:picChg>
        <pc:picChg chg="add mod">
          <ac:chgData name="Joe Zack" userId="9716c83ed4f5f874" providerId="LiveId" clId="{D64EDE24-F615-4118-B925-E0CD742CED48}" dt="2019-02-05T04:23:08.373" v="3198" actId="26606"/>
          <ac:picMkLst>
            <pc:docMk/>
            <pc:sldMk cId="2434716874" sldId="345"/>
            <ac:picMk id="11266" creationId="{9E81F30E-4622-490B-8750-E538D3574295}"/>
          </ac:picMkLst>
        </pc:picChg>
      </pc:sldChg>
      <pc:sldChg chg="addSp delSp modSp add mod ord setBg modNotesTx">
        <pc:chgData name="Joe Zack" userId="9716c83ed4f5f874" providerId="LiveId" clId="{D64EDE24-F615-4118-B925-E0CD742CED48}" dt="2019-02-07T02:26:06.548" v="4467"/>
        <pc:sldMkLst>
          <pc:docMk/>
          <pc:sldMk cId="88989778" sldId="346"/>
        </pc:sldMkLst>
        <pc:spChg chg="mod">
          <ac:chgData name="Joe Zack" userId="9716c83ed4f5f874" providerId="LiveId" clId="{D64EDE24-F615-4118-B925-E0CD742CED48}" dt="2019-02-05T04:25:20.917" v="3445" actId="26606"/>
          <ac:spMkLst>
            <pc:docMk/>
            <pc:sldMk cId="88989778" sldId="346"/>
            <ac:spMk id="2" creationId="{83B2A5F1-9E77-48B5-A106-4ECCD74FC37E}"/>
          </ac:spMkLst>
        </pc:spChg>
        <pc:spChg chg="add del mod">
          <ac:chgData name="Joe Zack" userId="9716c83ed4f5f874" providerId="LiveId" clId="{D64EDE24-F615-4118-B925-E0CD742CED48}" dt="2019-02-05T04:25:20.917" v="3445" actId="26606"/>
          <ac:spMkLst>
            <pc:docMk/>
            <pc:sldMk cId="88989778" sldId="346"/>
            <ac:spMk id="3" creationId="{A05EFA20-0783-497E-BEF1-54958D4B9108}"/>
          </ac:spMkLst>
        </pc:spChg>
        <pc:spChg chg="add">
          <ac:chgData name="Joe Zack" userId="9716c83ed4f5f874" providerId="LiveId" clId="{D64EDE24-F615-4118-B925-E0CD742CED48}" dt="2019-02-05T04:25:20.917" v="3445" actId="26606"/>
          <ac:spMkLst>
            <pc:docMk/>
            <pc:sldMk cId="88989778" sldId="346"/>
            <ac:spMk id="10" creationId="{46C2E80F-49A6-4372-B103-219D417A55ED}"/>
          </ac:spMkLst>
        </pc:spChg>
        <pc:graphicFrameChg chg="add del mod">
          <ac:chgData name="Joe Zack" userId="9716c83ed4f5f874" providerId="LiveId" clId="{D64EDE24-F615-4118-B925-E0CD742CED48}" dt="2019-02-05T04:24:29.094" v="3319"/>
          <ac:graphicFrameMkLst>
            <pc:docMk/>
            <pc:sldMk cId="88989778" sldId="346"/>
            <ac:graphicFrameMk id="4" creationId="{6280E766-785A-4200-A0E9-DCD8F3BEBF73}"/>
          </ac:graphicFrameMkLst>
        </pc:graphicFrameChg>
        <pc:graphicFrameChg chg="add">
          <ac:chgData name="Joe Zack" userId="9716c83ed4f5f874" providerId="LiveId" clId="{D64EDE24-F615-4118-B925-E0CD742CED48}" dt="2019-02-05T04:25:20.917" v="3445" actId="26606"/>
          <ac:graphicFrameMkLst>
            <pc:docMk/>
            <pc:sldMk cId="88989778" sldId="346"/>
            <ac:graphicFrameMk id="5" creationId="{8BAADD34-FBF9-435F-9D38-22F1C4214259}"/>
          </ac:graphicFrameMkLst>
        </pc:graphicFrameChg>
      </pc:sldChg>
      <pc:sldChg chg="modSp add del modNotesTx">
        <pc:chgData name="Joe Zack" userId="9716c83ed4f5f874" providerId="LiveId" clId="{D64EDE24-F615-4118-B925-E0CD742CED48}" dt="2019-02-07T05:01:35.581" v="14400" actId="2696"/>
        <pc:sldMkLst>
          <pc:docMk/>
          <pc:sldMk cId="2360696532" sldId="347"/>
        </pc:sldMkLst>
        <pc:spChg chg="mod">
          <ac:chgData name="Joe Zack" userId="9716c83ed4f5f874" providerId="LiveId" clId="{D64EDE24-F615-4118-B925-E0CD742CED48}" dt="2019-02-05T04:26:41.217" v="3546" actId="20577"/>
          <ac:spMkLst>
            <pc:docMk/>
            <pc:sldMk cId="2360696532" sldId="347"/>
            <ac:spMk id="2" creationId="{740DCACA-B18B-45C8-BECE-665CCF1D72EB}"/>
          </ac:spMkLst>
        </pc:spChg>
        <pc:spChg chg="mod">
          <ac:chgData name="Joe Zack" userId="9716c83ed4f5f874" providerId="LiveId" clId="{D64EDE24-F615-4118-B925-E0CD742CED48}" dt="2019-02-05T04:27:45.449" v="3680" actId="20577"/>
          <ac:spMkLst>
            <pc:docMk/>
            <pc:sldMk cId="2360696532" sldId="347"/>
            <ac:spMk id="3" creationId="{6D5CA20D-51A8-42A0-AC22-2450DB4A62E8}"/>
          </ac:spMkLst>
        </pc:spChg>
      </pc:sldChg>
      <pc:sldChg chg="addSp delSp modSp add mod ord setBg modNotesTx">
        <pc:chgData name="Joe Zack" userId="9716c83ed4f5f874" providerId="LiveId" clId="{D64EDE24-F615-4118-B925-E0CD742CED48}" dt="2019-02-07T04:58:46.851" v="14192" actId="20577"/>
        <pc:sldMkLst>
          <pc:docMk/>
          <pc:sldMk cId="3823955806" sldId="348"/>
        </pc:sldMkLst>
        <pc:spChg chg="del">
          <ac:chgData name="Joe Zack" userId="9716c83ed4f5f874" providerId="LiveId" clId="{D64EDE24-F615-4118-B925-E0CD742CED48}" dt="2019-02-05T04:28:41.402" v="3752" actId="478"/>
          <ac:spMkLst>
            <pc:docMk/>
            <pc:sldMk cId="3823955806" sldId="348"/>
            <ac:spMk id="2" creationId="{B8861650-3ADF-46DB-9B4E-14DD6ED1D004}"/>
          </ac:spMkLst>
        </pc:spChg>
        <pc:spChg chg="mod">
          <ac:chgData name="Joe Zack" userId="9716c83ed4f5f874" providerId="LiveId" clId="{D64EDE24-F615-4118-B925-E0CD742CED48}" dt="2019-02-05T04:33:32.998" v="3866" actId="20577"/>
          <ac:spMkLst>
            <pc:docMk/>
            <pc:sldMk cId="3823955806" sldId="348"/>
            <ac:spMk id="3" creationId="{39EFF1C6-33A5-46EC-AC5D-15BF84057A11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77" creationId="{9425D4AB-CD98-4DD6-9398-3C8961DE032F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1" creationId="{D8B47C9F-A960-4902-8507-38F18DD3D00E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3" creationId="{D4E15E95-445D-4A45-BC1E-8468CE17050B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5" creationId="{133B9781-B73C-44F8-97CB-D1807A63BB41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7" creationId="{1FCEDCAD-7B1A-4AE2-818E-D93A48758C20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43" creationId="{9425D4AB-CD98-4DD6-9398-3C8961DE032F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47" creationId="{D8B47C9F-A960-4902-8507-38F18DD3D00E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49" creationId="{D4E15E95-445D-4A45-BC1E-8468CE17050B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51" creationId="{133B9781-B73C-44F8-97CB-D1807A63BB41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53" creationId="{1FCEDCAD-7B1A-4AE2-818E-D93A48758C20}"/>
          </ac:spMkLst>
        </pc:spChg>
        <pc:picChg chg="add del">
          <ac:chgData name="Joe Zack" userId="9716c83ed4f5f874" providerId="LiveId" clId="{D64EDE24-F615-4118-B925-E0CD742CED48}" dt="2019-02-05T04:32:09.288" v="3807" actId="26606"/>
          <ac:picMkLst>
            <pc:docMk/>
            <pc:sldMk cId="3823955806" sldId="348"/>
            <ac:picMk id="79" creationId="{97818316-E7CB-4E73-AF79-E9CAB873E723}"/>
          </ac:picMkLst>
        </pc:picChg>
        <pc:picChg chg="add">
          <ac:chgData name="Joe Zack" userId="9716c83ed4f5f874" providerId="LiveId" clId="{D64EDE24-F615-4118-B925-E0CD742CED48}" dt="2019-02-05T04:32:09.288" v="3807" actId="26606"/>
          <ac:picMkLst>
            <pc:docMk/>
            <pc:sldMk cId="3823955806" sldId="348"/>
            <ac:picMk id="145" creationId="{97818316-E7CB-4E73-AF79-E9CAB873E723}"/>
          </ac:picMkLst>
        </pc:picChg>
        <pc:picChg chg="add mod">
          <ac:chgData name="Joe Zack" userId="9716c83ed4f5f874" providerId="LiveId" clId="{D64EDE24-F615-4118-B925-E0CD742CED48}" dt="2019-02-05T04:30:52.475" v="3799" actId="26606"/>
          <ac:picMkLst>
            <pc:docMk/>
            <pc:sldMk cId="3823955806" sldId="348"/>
            <ac:picMk id="13314" creationId="{F8D4CBA4-4872-45E7-ABFE-A59D50658F8D}"/>
          </ac:picMkLst>
        </pc:picChg>
        <pc:picChg chg="add mod ord">
          <ac:chgData name="Joe Zack" userId="9716c83ed4f5f874" providerId="LiveId" clId="{D64EDE24-F615-4118-B925-E0CD742CED48}" dt="2019-02-05T04:30:52.475" v="3799" actId="26606"/>
          <ac:picMkLst>
            <pc:docMk/>
            <pc:sldMk cId="3823955806" sldId="348"/>
            <ac:picMk id="13316" creationId="{BCA6D804-6C6A-45C6-947C-14A580BD6EF7}"/>
          </ac:picMkLst>
        </pc:picChg>
        <pc:picChg chg="add del mod ord">
          <ac:chgData name="Joe Zack" userId="9716c83ed4f5f874" providerId="LiveId" clId="{D64EDE24-F615-4118-B925-E0CD742CED48}" dt="2019-02-05T04:31:48.531" v="3803" actId="478"/>
          <ac:picMkLst>
            <pc:docMk/>
            <pc:sldMk cId="3823955806" sldId="348"/>
            <ac:picMk id="13318" creationId="{8CAA76D4-32D0-4282-9E9F-71B75630D16D}"/>
          </ac:picMkLst>
        </pc:picChg>
        <pc:picChg chg="add mod">
          <ac:chgData name="Joe Zack" userId="9716c83ed4f5f874" providerId="LiveId" clId="{D64EDE24-F615-4118-B925-E0CD742CED48}" dt="2019-02-05T04:30:52.475" v="3799" actId="26606"/>
          <ac:picMkLst>
            <pc:docMk/>
            <pc:sldMk cId="3823955806" sldId="348"/>
            <ac:picMk id="13320" creationId="{BE53DFE6-03E7-4BD5-B756-CF5E39D188CB}"/>
          </ac:picMkLst>
        </pc:picChg>
        <pc:picChg chg="add mod ord">
          <ac:chgData name="Joe Zack" userId="9716c83ed4f5f874" providerId="LiveId" clId="{D64EDE24-F615-4118-B925-E0CD742CED48}" dt="2019-02-05T04:32:09.288" v="3807" actId="26606"/>
          <ac:picMkLst>
            <pc:docMk/>
            <pc:sldMk cId="3823955806" sldId="348"/>
            <ac:picMk id="13322" creationId="{5E9ECD79-D54D-4199-8CCF-1FD917A7BF25}"/>
          </ac:picMkLst>
        </pc:picChg>
      </pc:sldChg>
      <pc:sldChg chg="add ord modNotesTx">
        <pc:chgData name="Joe Zack" userId="9716c83ed4f5f874" providerId="LiveId" clId="{D64EDE24-F615-4118-B925-E0CD742CED48}" dt="2019-02-07T05:02:46.890" v="14470" actId="20577"/>
        <pc:sldMkLst>
          <pc:docMk/>
          <pc:sldMk cId="4149604987" sldId="349"/>
        </pc:sldMkLst>
      </pc:sldChg>
      <pc:sldChg chg="addSp delSp add del setBg delDesignElem">
        <pc:chgData name="Joe Zack" userId="9716c83ed4f5f874" providerId="LiveId" clId="{D64EDE24-F615-4118-B925-E0CD742CED48}" dt="2019-02-07T03:49:01.691" v="9773"/>
        <pc:sldMkLst>
          <pc:docMk/>
          <pc:sldMk cId="107289199" sldId="350"/>
        </pc:sldMkLst>
        <pc:spChg chg="add del">
          <ac:chgData name="Joe Zack" userId="9716c83ed4f5f874" providerId="LiveId" clId="{D64EDE24-F615-4118-B925-E0CD742CED48}" dt="2019-02-07T03:49:01.691" v="9773"/>
          <ac:spMkLst>
            <pc:docMk/>
            <pc:sldMk cId="107289199" sldId="350"/>
            <ac:spMk id="16" creationId="{46C2E80F-49A6-4372-B103-219D417A55ED}"/>
          </ac:spMkLst>
        </pc:spChg>
      </pc:sldChg>
      <pc:sldChg chg="addSp delSp modSp add modNotesTx">
        <pc:chgData name="Joe Zack" userId="9716c83ed4f5f874" providerId="LiveId" clId="{D64EDE24-F615-4118-B925-E0CD742CED48}" dt="2019-02-07T04:22:25.967" v="10462" actId="1076"/>
        <pc:sldMkLst>
          <pc:docMk/>
          <pc:sldMk cId="1861531398" sldId="350"/>
        </pc:sldMkLst>
        <pc:spChg chg="add mod">
          <ac:chgData name="Joe Zack" userId="9716c83ed4f5f874" providerId="LiveId" clId="{D64EDE24-F615-4118-B925-E0CD742CED48}" dt="2019-02-07T03:55:09.354" v="9949" actId="1076"/>
          <ac:spMkLst>
            <pc:docMk/>
            <pc:sldMk cId="1861531398" sldId="350"/>
            <ac:spMk id="3" creationId="{2261FB2F-A4CD-4913-998D-DDB880729E0F}"/>
          </ac:spMkLst>
        </pc:spChg>
        <pc:spChg chg="add del mod">
          <ac:chgData name="Joe Zack" userId="9716c83ed4f5f874" providerId="LiveId" clId="{D64EDE24-F615-4118-B925-E0CD742CED48}" dt="2019-02-07T03:53:01.032" v="9865"/>
          <ac:spMkLst>
            <pc:docMk/>
            <pc:sldMk cId="1861531398" sldId="350"/>
            <ac:spMk id="4" creationId="{D60414DD-24B4-42F8-86C3-7D39DF92DAFD}"/>
          </ac:spMkLst>
        </pc:spChg>
        <pc:spChg chg="add mod">
          <ac:chgData name="Joe Zack" userId="9716c83ed4f5f874" providerId="LiveId" clId="{D64EDE24-F615-4118-B925-E0CD742CED48}" dt="2019-02-07T04:22:25.967" v="10462" actId="1076"/>
          <ac:spMkLst>
            <pc:docMk/>
            <pc:sldMk cId="1861531398" sldId="350"/>
            <ac:spMk id="5" creationId="{4A36FFCE-98E8-4C1B-8211-1781294815E5}"/>
          </ac:spMkLst>
        </pc:spChg>
      </pc:sldChg>
      <pc:sldChg chg="addSp modSp add modNotesTx">
        <pc:chgData name="Joe Zack" userId="9716c83ed4f5f874" providerId="LiveId" clId="{D64EDE24-F615-4118-B925-E0CD742CED48}" dt="2019-02-07T04:42:07.342" v="12723" actId="20577"/>
        <pc:sldMkLst>
          <pc:docMk/>
          <pc:sldMk cId="1154623041" sldId="351"/>
        </pc:sldMkLst>
        <pc:spChg chg="add mod ord">
          <ac:chgData name="Joe Zack" userId="9716c83ed4f5f874" providerId="LiveId" clId="{D64EDE24-F615-4118-B925-E0CD742CED48}" dt="2019-02-07T04:22:14.974" v="10461" actId="1076"/>
          <ac:spMkLst>
            <pc:docMk/>
            <pc:sldMk cId="1154623041" sldId="351"/>
            <ac:spMk id="4" creationId="{8150B56B-F3F9-4822-AC13-4FBA12F1B2E3}"/>
          </ac:spMkLst>
        </pc:spChg>
        <pc:spChg chg="add mod">
          <ac:chgData name="Joe Zack" userId="9716c83ed4f5f874" providerId="LiveId" clId="{D64EDE24-F615-4118-B925-E0CD742CED48}" dt="2019-02-07T04:22:08.854" v="10460" actId="207"/>
          <ac:spMkLst>
            <pc:docMk/>
            <pc:sldMk cId="1154623041" sldId="351"/>
            <ac:spMk id="5" creationId="{0DBF905D-B1E3-49DA-B6A6-3220C97DD423}"/>
          </ac:spMkLst>
        </pc:spChg>
      </pc:sldChg>
      <pc:sldChg chg="add del">
        <pc:chgData name="Joe Zack" userId="9716c83ed4f5f874" providerId="LiveId" clId="{D64EDE24-F615-4118-B925-E0CD742CED48}" dt="2019-02-07T04:20:45.090" v="10401" actId="2696"/>
        <pc:sldMkLst>
          <pc:docMk/>
          <pc:sldMk cId="3475176406" sldId="351"/>
        </pc:sldMkLst>
      </pc:sldChg>
      <pc:sldChg chg="modSp add ord">
        <pc:chgData name="Joe Zack" userId="9716c83ed4f5f874" providerId="LiveId" clId="{D64EDE24-F615-4118-B925-E0CD742CED48}" dt="2019-02-07T04:40:51.565" v="12718"/>
        <pc:sldMkLst>
          <pc:docMk/>
          <pc:sldMk cId="3451437877" sldId="352"/>
        </pc:sldMkLst>
        <pc:spChg chg="mod">
          <ac:chgData name="Joe Zack" userId="9716c83ed4f5f874" providerId="LiveId" clId="{D64EDE24-F615-4118-B925-E0CD742CED48}" dt="2019-02-07T04:40:23.634" v="12686" actId="20577"/>
          <ac:spMkLst>
            <pc:docMk/>
            <pc:sldMk cId="3451437877" sldId="352"/>
            <ac:spMk id="2" creationId="{6FF0B8AB-A3EC-49ED-854D-74E10B221FF9}"/>
          </ac:spMkLst>
        </pc:spChg>
        <pc:spChg chg="mod">
          <ac:chgData name="Joe Zack" userId="9716c83ed4f5f874" providerId="LiveId" clId="{D64EDE24-F615-4118-B925-E0CD742CED48}" dt="2019-02-07T04:40:37.622" v="12715" actId="20577"/>
          <ac:spMkLst>
            <pc:docMk/>
            <pc:sldMk cId="3451437877" sldId="352"/>
            <ac:spMk id="3" creationId="{5C0C1C1F-ADFE-4070-B7B4-CA77DEA962C3}"/>
          </ac:spMkLst>
        </pc:spChg>
      </pc:sldChg>
      <pc:sldChg chg="modSp add del">
        <pc:chgData name="Joe Zack" userId="9716c83ed4f5f874" providerId="LiveId" clId="{D64EDE24-F615-4118-B925-E0CD742CED48}" dt="2019-02-07T05:26:40.247" v="15293" actId="2696"/>
        <pc:sldMkLst>
          <pc:docMk/>
          <pc:sldMk cId="1708158681" sldId="353"/>
        </pc:sldMkLst>
        <pc:spChg chg="mod">
          <ac:chgData name="Joe Zack" userId="9716c83ed4f5f874" providerId="LiveId" clId="{D64EDE24-F615-4118-B925-E0CD742CED48}" dt="2019-02-07T05:03:01.550" v="14489" actId="20577"/>
          <ac:spMkLst>
            <pc:docMk/>
            <pc:sldMk cId="1708158681" sldId="353"/>
            <ac:spMk id="2" creationId="{52AA358F-2A0F-46E7-B6B7-76B5E6AF8C69}"/>
          </ac:spMkLst>
        </pc:spChg>
        <pc:spChg chg="mod">
          <ac:chgData name="Joe Zack" userId="9716c83ed4f5f874" providerId="LiveId" clId="{D64EDE24-F615-4118-B925-E0CD742CED48}" dt="2019-02-07T05:24:15.692" v="15288"/>
          <ac:spMkLst>
            <pc:docMk/>
            <pc:sldMk cId="1708158681" sldId="353"/>
            <ac:spMk id="3" creationId="{85D089C1-5C75-472F-8C8C-25BA22344829}"/>
          </ac:spMkLst>
        </pc:spChg>
      </pc:sldChg>
      <pc:sldChg chg="add ord modNotesTx">
        <pc:chgData name="Joe Zack" userId="9716c83ed4f5f874" providerId="LiveId" clId="{D64EDE24-F615-4118-B925-E0CD742CED48}" dt="2019-02-07T05:26:48.110" v="15299" actId="20577"/>
        <pc:sldMkLst>
          <pc:docMk/>
          <pc:sldMk cId="1108962491" sldId="35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64BB8C-7F9B-4217-BAAD-86E91C9C149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D541128-6C05-4B9B-A280-CA51ABF756D4}">
      <dgm:prSet/>
      <dgm:spPr/>
      <dgm:t>
        <a:bodyPr/>
        <a:lstStyle/>
        <a:p>
          <a:r>
            <a:rPr lang="en-US"/>
            <a:t>Static Website</a:t>
          </a:r>
        </a:p>
      </dgm:t>
    </dgm:pt>
    <dgm:pt modelId="{E8BA75D8-F686-4FAE-94AB-7C420B64E567}" type="parTrans" cxnId="{B8F35622-D91B-467A-A7C8-18B2326E1D6E}">
      <dgm:prSet/>
      <dgm:spPr/>
      <dgm:t>
        <a:bodyPr/>
        <a:lstStyle/>
        <a:p>
          <a:endParaRPr lang="en-US"/>
        </a:p>
      </dgm:t>
    </dgm:pt>
    <dgm:pt modelId="{9754F261-1DBB-453F-93BE-6FB0494E2CBF}" type="sibTrans" cxnId="{B8F35622-D91B-467A-A7C8-18B2326E1D6E}">
      <dgm:prSet/>
      <dgm:spPr/>
      <dgm:t>
        <a:bodyPr/>
        <a:lstStyle/>
        <a:p>
          <a:endParaRPr lang="en-US"/>
        </a:p>
      </dgm:t>
    </dgm:pt>
    <dgm:pt modelId="{CE63C09B-B412-443E-A623-D13339AC9DCF}">
      <dgm:prSet/>
      <dgm:spPr/>
      <dgm:t>
        <a:bodyPr/>
        <a:lstStyle/>
        <a:p>
          <a:r>
            <a:rPr lang="en-US"/>
            <a:t>CDN Hosting</a:t>
          </a:r>
        </a:p>
      </dgm:t>
    </dgm:pt>
    <dgm:pt modelId="{5542730C-5DB8-455F-830F-08D23024873A}" type="parTrans" cxnId="{BA79E01B-4562-4CFD-8BC9-9A534FBEFB88}">
      <dgm:prSet/>
      <dgm:spPr/>
      <dgm:t>
        <a:bodyPr/>
        <a:lstStyle/>
        <a:p>
          <a:endParaRPr lang="en-US"/>
        </a:p>
      </dgm:t>
    </dgm:pt>
    <dgm:pt modelId="{80C6B6EB-F430-403E-B238-D9CB7EE910CC}" type="sibTrans" cxnId="{BA79E01B-4562-4CFD-8BC9-9A534FBEFB88}">
      <dgm:prSet/>
      <dgm:spPr/>
      <dgm:t>
        <a:bodyPr/>
        <a:lstStyle/>
        <a:p>
          <a:endParaRPr lang="en-US"/>
        </a:p>
      </dgm:t>
    </dgm:pt>
    <dgm:pt modelId="{F0DE699A-7C68-4C82-85D6-FB319E3AFDFA}">
      <dgm:prSet/>
      <dgm:spPr/>
      <dgm:t>
        <a:bodyPr/>
        <a:lstStyle/>
        <a:p>
          <a:r>
            <a:rPr lang="en-US"/>
            <a:t>Modern Build Tools</a:t>
          </a:r>
        </a:p>
      </dgm:t>
    </dgm:pt>
    <dgm:pt modelId="{92DCCD68-3EDE-4F37-B65A-5DC66C80F6F4}" type="parTrans" cxnId="{49EBA854-9366-4D06-B3F2-CF19D157DCEA}">
      <dgm:prSet/>
      <dgm:spPr/>
      <dgm:t>
        <a:bodyPr/>
        <a:lstStyle/>
        <a:p>
          <a:endParaRPr lang="en-US"/>
        </a:p>
      </dgm:t>
    </dgm:pt>
    <dgm:pt modelId="{ABDE8264-8D66-4E30-9E13-9EBA7F3FA68E}" type="sibTrans" cxnId="{49EBA854-9366-4D06-B3F2-CF19D157DCEA}">
      <dgm:prSet/>
      <dgm:spPr/>
      <dgm:t>
        <a:bodyPr/>
        <a:lstStyle/>
        <a:p>
          <a:endParaRPr lang="en-US"/>
        </a:p>
      </dgm:t>
    </dgm:pt>
    <dgm:pt modelId="{85864FD6-99DF-4E95-A303-90E6B683AF76}">
      <dgm:prSet/>
      <dgm:spPr/>
      <dgm:t>
        <a:bodyPr/>
        <a:lstStyle/>
        <a:p>
          <a:r>
            <a:rPr lang="en-US"/>
            <a:t>Single Git Repository</a:t>
          </a:r>
        </a:p>
      </dgm:t>
    </dgm:pt>
    <dgm:pt modelId="{DDB0B11D-FFB5-42FF-A328-9BCDEB96B4D1}" type="parTrans" cxnId="{56C75BC3-A9A9-4AB7-B687-BA85E7D8112B}">
      <dgm:prSet/>
      <dgm:spPr/>
      <dgm:t>
        <a:bodyPr/>
        <a:lstStyle/>
        <a:p>
          <a:endParaRPr lang="en-US"/>
        </a:p>
      </dgm:t>
    </dgm:pt>
    <dgm:pt modelId="{FEBD6EF2-4143-4137-85BF-7538D6B17EC3}" type="sibTrans" cxnId="{56C75BC3-A9A9-4AB7-B687-BA85E7D8112B}">
      <dgm:prSet/>
      <dgm:spPr/>
      <dgm:t>
        <a:bodyPr/>
        <a:lstStyle/>
        <a:p>
          <a:endParaRPr lang="en-US"/>
        </a:p>
      </dgm:t>
    </dgm:pt>
    <dgm:pt modelId="{389A91AE-8E82-470C-AECD-1BAA11199976}">
      <dgm:prSet/>
      <dgm:spPr/>
      <dgm:t>
        <a:bodyPr/>
        <a:lstStyle/>
        <a:p>
          <a:r>
            <a:rPr lang="en-US"/>
            <a:t>Atomic Deploys</a:t>
          </a:r>
        </a:p>
      </dgm:t>
    </dgm:pt>
    <dgm:pt modelId="{DBD8667B-A3DE-4EA9-9212-606FE517F8B1}" type="parTrans" cxnId="{AF7EE1B9-187E-45DF-BB5C-694175DB20E4}">
      <dgm:prSet/>
      <dgm:spPr/>
      <dgm:t>
        <a:bodyPr/>
        <a:lstStyle/>
        <a:p>
          <a:endParaRPr lang="en-US"/>
        </a:p>
      </dgm:t>
    </dgm:pt>
    <dgm:pt modelId="{B006B63E-E306-4251-A609-4EAF5CEAB1C5}" type="sibTrans" cxnId="{AF7EE1B9-187E-45DF-BB5C-694175DB20E4}">
      <dgm:prSet/>
      <dgm:spPr/>
      <dgm:t>
        <a:bodyPr/>
        <a:lstStyle/>
        <a:p>
          <a:endParaRPr lang="en-US"/>
        </a:p>
      </dgm:t>
    </dgm:pt>
    <dgm:pt modelId="{A9D81956-CFA5-4032-A43A-7FEC479B61E0}">
      <dgm:prSet/>
      <dgm:spPr/>
      <dgm:t>
        <a:bodyPr/>
        <a:lstStyle/>
        <a:p>
          <a:r>
            <a:rPr lang="en-US" dirty="0"/>
            <a:t>Instant Cache Invalidation</a:t>
          </a:r>
        </a:p>
      </dgm:t>
    </dgm:pt>
    <dgm:pt modelId="{40E9DDB1-A761-4FC6-8409-546102D0F33C}" type="parTrans" cxnId="{AA8FB74E-9916-4552-9C60-4AD71577E893}">
      <dgm:prSet/>
      <dgm:spPr/>
      <dgm:t>
        <a:bodyPr/>
        <a:lstStyle/>
        <a:p>
          <a:endParaRPr lang="en-US"/>
        </a:p>
      </dgm:t>
    </dgm:pt>
    <dgm:pt modelId="{7A296404-2191-439C-ABEF-0C43C289147C}" type="sibTrans" cxnId="{AA8FB74E-9916-4552-9C60-4AD71577E893}">
      <dgm:prSet/>
      <dgm:spPr/>
      <dgm:t>
        <a:bodyPr/>
        <a:lstStyle/>
        <a:p>
          <a:endParaRPr lang="en-US"/>
        </a:p>
      </dgm:t>
    </dgm:pt>
    <dgm:pt modelId="{2F2F85FE-894E-46CD-9E0B-F56942242ADC}" type="pres">
      <dgm:prSet presAssocID="{CE64BB8C-7F9B-4217-BAAD-86E91C9C149F}" presName="root" presStyleCnt="0">
        <dgm:presLayoutVars>
          <dgm:dir/>
          <dgm:resizeHandles val="exact"/>
        </dgm:presLayoutVars>
      </dgm:prSet>
      <dgm:spPr/>
    </dgm:pt>
    <dgm:pt modelId="{985D082C-C360-423B-87A8-8D1F37352889}" type="pres">
      <dgm:prSet presAssocID="{7D541128-6C05-4B9B-A280-CA51ABF756D4}" presName="compNode" presStyleCnt="0"/>
      <dgm:spPr/>
    </dgm:pt>
    <dgm:pt modelId="{9FD3CBC6-6253-45DE-B38C-C2CCAD87A2D3}" type="pres">
      <dgm:prSet presAssocID="{7D541128-6C05-4B9B-A280-CA51ABF756D4}" presName="bgRect" presStyleLbl="bgShp" presStyleIdx="0" presStyleCnt="6"/>
      <dgm:spPr/>
    </dgm:pt>
    <dgm:pt modelId="{BF4AB67B-29F9-45D1-9123-77C99DD02372}" type="pres">
      <dgm:prSet presAssocID="{7D541128-6C05-4B9B-A280-CA51ABF756D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B8527E79-29A6-4B97-8618-2BFE936A4338}" type="pres">
      <dgm:prSet presAssocID="{7D541128-6C05-4B9B-A280-CA51ABF756D4}" presName="spaceRect" presStyleCnt="0"/>
      <dgm:spPr/>
    </dgm:pt>
    <dgm:pt modelId="{460E8E48-8E86-4109-B3F5-16CDB455F2E8}" type="pres">
      <dgm:prSet presAssocID="{7D541128-6C05-4B9B-A280-CA51ABF756D4}" presName="parTx" presStyleLbl="revTx" presStyleIdx="0" presStyleCnt="6">
        <dgm:presLayoutVars>
          <dgm:chMax val="0"/>
          <dgm:chPref val="0"/>
        </dgm:presLayoutVars>
      </dgm:prSet>
      <dgm:spPr/>
    </dgm:pt>
    <dgm:pt modelId="{3F8F344E-68CC-4C5F-9081-3E4D9BC1150B}" type="pres">
      <dgm:prSet presAssocID="{9754F261-1DBB-453F-93BE-6FB0494E2CBF}" presName="sibTrans" presStyleCnt="0"/>
      <dgm:spPr/>
    </dgm:pt>
    <dgm:pt modelId="{FBF2C605-06E4-4E5F-920D-C0978E2D76A7}" type="pres">
      <dgm:prSet presAssocID="{CE63C09B-B412-443E-A623-D13339AC9DCF}" presName="compNode" presStyleCnt="0"/>
      <dgm:spPr/>
    </dgm:pt>
    <dgm:pt modelId="{42B181F6-3202-4A09-8A01-87432BBD0D63}" type="pres">
      <dgm:prSet presAssocID="{CE63C09B-B412-443E-A623-D13339AC9DCF}" presName="bgRect" presStyleLbl="bgShp" presStyleIdx="1" presStyleCnt="6"/>
      <dgm:spPr/>
    </dgm:pt>
    <dgm:pt modelId="{FAA50DC7-2DD8-4982-9642-9D02C9ACEED9}" type="pres">
      <dgm:prSet presAssocID="{CE63C09B-B412-443E-A623-D13339AC9DC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254854C3-A5B1-45AC-9FD2-5B5179AC64AE}" type="pres">
      <dgm:prSet presAssocID="{CE63C09B-B412-443E-A623-D13339AC9DCF}" presName="spaceRect" presStyleCnt="0"/>
      <dgm:spPr/>
    </dgm:pt>
    <dgm:pt modelId="{F75618AB-C966-4D3F-9536-4B2EF3B669C1}" type="pres">
      <dgm:prSet presAssocID="{CE63C09B-B412-443E-A623-D13339AC9DCF}" presName="parTx" presStyleLbl="revTx" presStyleIdx="1" presStyleCnt="6">
        <dgm:presLayoutVars>
          <dgm:chMax val="0"/>
          <dgm:chPref val="0"/>
        </dgm:presLayoutVars>
      </dgm:prSet>
      <dgm:spPr/>
    </dgm:pt>
    <dgm:pt modelId="{1D13DB67-83E0-43B8-BEE6-AD00C5BAC5A5}" type="pres">
      <dgm:prSet presAssocID="{80C6B6EB-F430-403E-B238-D9CB7EE910CC}" presName="sibTrans" presStyleCnt="0"/>
      <dgm:spPr/>
    </dgm:pt>
    <dgm:pt modelId="{208429AD-B24B-43AE-A676-DC27682B5125}" type="pres">
      <dgm:prSet presAssocID="{F0DE699A-7C68-4C82-85D6-FB319E3AFDFA}" presName="compNode" presStyleCnt="0"/>
      <dgm:spPr/>
    </dgm:pt>
    <dgm:pt modelId="{FA4BB7F6-BBAB-4EB7-9832-503FE8792B9F}" type="pres">
      <dgm:prSet presAssocID="{F0DE699A-7C68-4C82-85D6-FB319E3AFDFA}" presName="bgRect" presStyleLbl="bgShp" presStyleIdx="2" presStyleCnt="6"/>
      <dgm:spPr/>
    </dgm:pt>
    <dgm:pt modelId="{BED551DC-6310-4102-A0FF-B5761F92C702}" type="pres">
      <dgm:prSet presAssocID="{F0DE699A-7C68-4C82-85D6-FB319E3AFDF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5098840-3679-4259-9EC6-03BA905CE46C}" type="pres">
      <dgm:prSet presAssocID="{F0DE699A-7C68-4C82-85D6-FB319E3AFDFA}" presName="spaceRect" presStyleCnt="0"/>
      <dgm:spPr/>
    </dgm:pt>
    <dgm:pt modelId="{26172011-CD68-48FE-AEBF-9B7695AC2A54}" type="pres">
      <dgm:prSet presAssocID="{F0DE699A-7C68-4C82-85D6-FB319E3AFDFA}" presName="parTx" presStyleLbl="revTx" presStyleIdx="2" presStyleCnt="6">
        <dgm:presLayoutVars>
          <dgm:chMax val="0"/>
          <dgm:chPref val="0"/>
        </dgm:presLayoutVars>
      </dgm:prSet>
      <dgm:spPr/>
    </dgm:pt>
    <dgm:pt modelId="{E3D50548-6353-4FC0-B71D-15F0941C61F6}" type="pres">
      <dgm:prSet presAssocID="{ABDE8264-8D66-4E30-9E13-9EBA7F3FA68E}" presName="sibTrans" presStyleCnt="0"/>
      <dgm:spPr/>
    </dgm:pt>
    <dgm:pt modelId="{66B4447C-F027-4251-B033-6B49071894FD}" type="pres">
      <dgm:prSet presAssocID="{85864FD6-99DF-4E95-A303-90E6B683AF76}" presName="compNode" presStyleCnt="0"/>
      <dgm:spPr/>
    </dgm:pt>
    <dgm:pt modelId="{F1192B60-770F-43FB-82D5-B53220EFA2AA}" type="pres">
      <dgm:prSet presAssocID="{85864FD6-99DF-4E95-A303-90E6B683AF76}" presName="bgRect" presStyleLbl="bgShp" presStyleIdx="3" presStyleCnt="6"/>
      <dgm:spPr/>
    </dgm:pt>
    <dgm:pt modelId="{B4FFF772-8B0C-4021-982F-F4841BF8915C}" type="pres">
      <dgm:prSet presAssocID="{85864FD6-99DF-4E95-A303-90E6B683AF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72B282-489A-4156-993B-C603868D340C}" type="pres">
      <dgm:prSet presAssocID="{85864FD6-99DF-4E95-A303-90E6B683AF76}" presName="spaceRect" presStyleCnt="0"/>
      <dgm:spPr/>
    </dgm:pt>
    <dgm:pt modelId="{FAE8A595-6CC5-42AF-B472-1807B7052E19}" type="pres">
      <dgm:prSet presAssocID="{85864FD6-99DF-4E95-A303-90E6B683AF76}" presName="parTx" presStyleLbl="revTx" presStyleIdx="3" presStyleCnt="6">
        <dgm:presLayoutVars>
          <dgm:chMax val="0"/>
          <dgm:chPref val="0"/>
        </dgm:presLayoutVars>
      </dgm:prSet>
      <dgm:spPr/>
    </dgm:pt>
    <dgm:pt modelId="{61E982D9-F86C-434E-B916-569765F4991B}" type="pres">
      <dgm:prSet presAssocID="{FEBD6EF2-4143-4137-85BF-7538D6B17EC3}" presName="sibTrans" presStyleCnt="0"/>
      <dgm:spPr/>
    </dgm:pt>
    <dgm:pt modelId="{66E1BBA8-C703-404F-B35D-1F103110D5EE}" type="pres">
      <dgm:prSet presAssocID="{389A91AE-8E82-470C-AECD-1BAA11199976}" presName="compNode" presStyleCnt="0"/>
      <dgm:spPr/>
    </dgm:pt>
    <dgm:pt modelId="{373AB0F0-5A43-4634-A7D2-66770C40EA13}" type="pres">
      <dgm:prSet presAssocID="{389A91AE-8E82-470C-AECD-1BAA11199976}" presName="bgRect" presStyleLbl="bgShp" presStyleIdx="4" presStyleCnt="6"/>
      <dgm:spPr/>
    </dgm:pt>
    <dgm:pt modelId="{09AD96DC-AFDC-4EC6-8AA0-A4B58583401A}" type="pres">
      <dgm:prSet presAssocID="{389A91AE-8E82-470C-AECD-1BAA1119997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CC9BFEB-2707-4ECC-9982-4CBC306DCD34}" type="pres">
      <dgm:prSet presAssocID="{389A91AE-8E82-470C-AECD-1BAA11199976}" presName="spaceRect" presStyleCnt="0"/>
      <dgm:spPr/>
    </dgm:pt>
    <dgm:pt modelId="{3038FAED-27DE-4273-98AF-56FAEA8FBCC0}" type="pres">
      <dgm:prSet presAssocID="{389A91AE-8E82-470C-AECD-1BAA11199976}" presName="parTx" presStyleLbl="revTx" presStyleIdx="4" presStyleCnt="6">
        <dgm:presLayoutVars>
          <dgm:chMax val="0"/>
          <dgm:chPref val="0"/>
        </dgm:presLayoutVars>
      </dgm:prSet>
      <dgm:spPr/>
    </dgm:pt>
    <dgm:pt modelId="{8BC7D823-31D5-4A8D-B366-A17ACA9E49F3}" type="pres">
      <dgm:prSet presAssocID="{B006B63E-E306-4251-A609-4EAF5CEAB1C5}" presName="sibTrans" presStyleCnt="0"/>
      <dgm:spPr/>
    </dgm:pt>
    <dgm:pt modelId="{0DCCBABD-43DC-4756-9ECD-DBD4D90FE185}" type="pres">
      <dgm:prSet presAssocID="{A9D81956-CFA5-4032-A43A-7FEC479B61E0}" presName="compNode" presStyleCnt="0"/>
      <dgm:spPr/>
    </dgm:pt>
    <dgm:pt modelId="{A55B2A6E-722A-4015-9D26-31BCCC1C4968}" type="pres">
      <dgm:prSet presAssocID="{A9D81956-CFA5-4032-A43A-7FEC479B61E0}" presName="bgRect" presStyleLbl="bgShp" presStyleIdx="5" presStyleCnt="6"/>
      <dgm:spPr/>
    </dgm:pt>
    <dgm:pt modelId="{3AF23143-CB63-42EC-82CA-13E87E1450A5}" type="pres">
      <dgm:prSet presAssocID="{A9D81956-CFA5-4032-A43A-7FEC479B61E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2C5DC41-5B61-4CB0-85EC-2BCF24D8833E}" type="pres">
      <dgm:prSet presAssocID="{A9D81956-CFA5-4032-A43A-7FEC479B61E0}" presName="spaceRect" presStyleCnt="0"/>
      <dgm:spPr/>
    </dgm:pt>
    <dgm:pt modelId="{315BFE43-4FAE-4A4C-8608-0F352FBD056F}" type="pres">
      <dgm:prSet presAssocID="{A9D81956-CFA5-4032-A43A-7FEC479B61E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A79E01B-4562-4CFD-8BC9-9A534FBEFB88}" srcId="{CE64BB8C-7F9B-4217-BAAD-86E91C9C149F}" destId="{CE63C09B-B412-443E-A623-D13339AC9DCF}" srcOrd="1" destOrd="0" parTransId="{5542730C-5DB8-455F-830F-08D23024873A}" sibTransId="{80C6B6EB-F430-403E-B238-D9CB7EE910CC}"/>
    <dgm:cxn modelId="{31C6771D-9861-4663-9049-4EF53B16C867}" type="presOf" srcId="{A9D81956-CFA5-4032-A43A-7FEC479B61E0}" destId="{315BFE43-4FAE-4A4C-8608-0F352FBD056F}" srcOrd="0" destOrd="0" presId="urn:microsoft.com/office/officeart/2018/2/layout/IconVerticalSolidList"/>
    <dgm:cxn modelId="{B8F35622-D91B-467A-A7C8-18B2326E1D6E}" srcId="{CE64BB8C-7F9B-4217-BAAD-86E91C9C149F}" destId="{7D541128-6C05-4B9B-A280-CA51ABF756D4}" srcOrd="0" destOrd="0" parTransId="{E8BA75D8-F686-4FAE-94AB-7C420B64E567}" sibTransId="{9754F261-1DBB-453F-93BE-6FB0494E2CBF}"/>
    <dgm:cxn modelId="{23227D5C-6BD3-4937-BC7C-C4862C8948F9}" type="presOf" srcId="{F0DE699A-7C68-4C82-85D6-FB319E3AFDFA}" destId="{26172011-CD68-48FE-AEBF-9B7695AC2A54}" srcOrd="0" destOrd="0" presId="urn:microsoft.com/office/officeart/2018/2/layout/IconVerticalSolidList"/>
    <dgm:cxn modelId="{7500AC48-C30C-4622-B86E-5C3E4DD81212}" type="presOf" srcId="{7D541128-6C05-4B9B-A280-CA51ABF756D4}" destId="{460E8E48-8E86-4109-B3F5-16CDB455F2E8}" srcOrd="0" destOrd="0" presId="urn:microsoft.com/office/officeart/2018/2/layout/IconVerticalSolidList"/>
    <dgm:cxn modelId="{AA8FB74E-9916-4552-9C60-4AD71577E893}" srcId="{CE64BB8C-7F9B-4217-BAAD-86E91C9C149F}" destId="{A9D81956-CFA5-4032-A43A-7FEC479B61E0}" srcOrd="5" destOrd="0" parTransId="{40E9DDB1-A761-4FC6-8409-546102D0F33C}" sibTransId="{7A296404-2191-439C-ABEF-0C43C289147C}"/>
    <dgm:cxn modelId="{49EBA854-9366-4D06-B3F2-CF19D157DCEA}" srcId="{CE64BB8C-7F9B-4217-BAAD-86E91C9C149F}" destId="{F0DE699A-7C68-4C82-85D6-FB319E3AFDFA}" srcOrd="2" destOrd="0" parTransId="{92DCCD68-3EDE-4F37-B65A-5DC66C80F6F4}" sibTransId="{ABDE8264-8D66-4E30-9E13-9EBA7F3FA68E}"/>
    <dgm:cxn modelId="{D6E432AF-0983-47CD-B6ED-1B114510B49E}" type="presOf" srcId="{389A91AE-8E82-470C-AECD-1BAA11199976}" destId="{3038FAED-27DE-4273-98AF-56FAEA8FBCC0}" srcOrd="0" destOrd="0" presId="urn:microsoft.com/office/officeart/2018/2/layout/IconVerticalSolidList"/>
    <dgm:cxn modelId="{AF7EE1B9-187E-45DF-BB5C-694175DB20E4}" srcId="{CE64BB8C-7F9B-4217-BAAD-86E91C9C149F}" destId="{389A91AE-8E82-470C-AECD-1BAA11199976}" srcOrd="4" destOrd="0" parTransId="{DBD8667B-A3DE-4EA9-9212-606FE517F8B1}" sibTransId="{B006B63E-E306-4251-A609-4EAF5CEAB1C5}"/>
    <dgm:cxn modelId="{20ACCEBD-4BF3-44B8-BC0F-CA91A18FB88D}" type="presOf" srcId="{CE63C09B-B412-443E-A623-D13339AC9DCF}" destId="{F75618AB-C966-4D3F-9536-4B2EF3B669C1}" srcOrd="0" destOrd="0" presId="urn:microsoft.com/office/officeart/2018/2/layout/IconVerticalSolidList"/>
    <dgm:cxn modelId="{AB6955BF-50AF-48A4-96D2-BE815C695E7F}" type="presOf" srcId="{CE64BB8C-7F9B-4217-BAAD-86E91C9C149F}" destId="{2F2F85FE-894E-46CD-9E0B-F56942242ADC}" srcOrd="0" destOrd="0" presId="urn:microsoft.com/office/officeart/2018/2/layout/IconVerticalSolidList"/>
    <dgm:cxn modelId="{56C75BC3-A9A9-4AB7-B687-BA85E7D8112B}" srcId="{CE64BB8C-7F9B-4217-BAAD-86E91C9C149F}" destId="{85864FD6-99DF-4E95-A303-90E6B683AF76}" srcOrd="3" destOrd="0" parTransId="{DDB0B11D-FFB5-42FF-A328-9BCDEB96B4D1}" sibTransId="{FEBD6EF2-4143-4137-85BF-7538D6B17EC3}"/>
    <dgm:cxn modelId="{E86571F6-6989-4B84-97FF-A78A3ADF83D7}" type="presOf" srcId="{85864FD6-99DF-4E95-A303-90E6B683AF76}" destId="{FAE8A595-6CC5-42AF-B472-1807B7052E19}" srcOrd="0" destOrd="0" presId="urn:microsoft.com/office/officeart/2018/2/layout/IconVerticalSolidList"/>
    <dgm:cxn modelId="{37A98562-3D06-42BD-8FF5-A491B746BAA8}" type="presParOf" srcId="{2F2F85FE-894E-46CD-9E0B-F56942242ADC}" destId="{985D082C-C360-423B-87A8-8D1F37352889}" srcOrd="0" destOrd="0" presId="urn:microsoft.com/office/officeart/2018/2/layout/IconVerticalSolidList"/>
    <dgm:cxn modelId="{0CD6E46D-E138-4B58-A173-F0CADC0AE6BA}" type="presParOf" srcId="{985D082C-C360-423B-87A8-8D1F37352889}" destId="{9FD3CBC6-6253-45DE-B38C-C2CCAD87A2D3}" srcOrd="0" destOrd="0" presId="urn:microsoft.com/office/officeart/2018/2/layout/IconVerticalSolidList"/>
    <dgm:cxn modelId="{C4E9D55E-0815-4740-A1B9-82808D2CC518}" type="presParOf" srcId="{985D082C-C360-423B-87A8-8D1F37352889}" destId="{BF4AB67B-29F9-45D1-9123-77C99DD02372}" srcOrd="1" destOrd="0" presId="urn:microsoft.com/office/officeart/2018/2/layout/IconVerticalSolidList"/>
    <dgm:cxn modelId="{C9A7AC6F-BC32-4FB9-A555-79C82D5E7140}" type="presParOf" srcId="{985D082C-C360-423B-87A8-8D1F37352889}" destId="{B8527E79-29A6-4B97-8618-2BFE936A4338}" srcOrd="2" destOrd="0" presId="urn:microsoft.com/office/officeart/2018/2/layout/IconVerticalSolidList"/>
    <dgm:cxn modelId="{E2584825-4A8A-4552-BF99-C12F0DA6356F}" type="presParOf" srcId="{985D082C-C360-423B-87A8-8D1F37352889}" destId="{460E8E48-8E86-4109-B3F5-16CDB455F2E8}" srcOrd="3" destOrd="0" presId="urn:microsoft.com/office/officeart/2018/2/layout/IconVerticalSolidList"/>
    <dgm:cxn modelId="{D3F8AC78-AE4E-4018-93D5-DFAFB811D223}" type="presParOf" srcId="{2F2F85FE-894E-46CD-9E0B-F56942242ADC}" destId="{3F8F344E-68CC-4C5F-9081-3E4D9BC1150B}" srcOrd="1" destOrd="0" presId="urn:microsoft.com/office/officeart/2018/2/layout/IconVerticalSolidList"/>
    <dgm:cxn modelId="{C8E45972-2658-4DD4-AD68-2DEB48D78955}" type="presParOf" srcId="{2F2F85FE-894E-46CD-9E0B-F56942242ADC}" destId="{FBF2C605-06E4-4E5F-920D-C0978E2D76A7}" srcOrd="2" destOrd="0" presId="urn:microsoft.com/office/officeart/2018/2/layout/IconVerticalSolidList"/>
    <dgm:cxn modelId="{0DE6B3EB-43B4-4FB4-B19C-6622A564454E}" type="presParOf" srcId="{FBF2C605-06E4-4E5F-920D-C0978E2D76A7}" destId="{42B181F6-3202-4A09-8A01-87432BBD0D63}" srcOrd="0" destOrd="0" presId="urn:microsoft.com/office/officeart/2018/2/layout/IconVerticalSolidList"/>
    <dgm:cxn modelId="{27EFA4E9-E0CB-4C5A-95B4-2039DE4ED233}" type="presParOf" srcId="{FBF2C605-06E4-4E5F-920D-C0978E2D76A7}" destId="{FAA50DC7-2DD8-4982-9642-9D02C9ACEED9}" srcOrd="1" destOrd="0" presId="urn:microsoft.com/office/officeart/2018/2/layout/IconVerticalSolidList"/>
    <dgm:cxn modelId="{243D7CEB-2CE1-4C9E-922A-76AAFE109F5A}" type="presParOf" srcId="{FBF2C605-06E4-4E5F-920D-C0978E2D76A7}" destId="{254854C3-A5B1-45AC-9FD2-5B5179AC64AE}" srcOrd="2" destOrd="0" presId="urn:microsoft.com/office/officeart/2018/2/layout/IconVerticalSolidList"/>
    <dgm:cxn modelId="{583504D6-A4ED-4E14-B81F-F9BE5D60E5E6}" type="presParOf" srcId="{FBF2C605-06E4-4E5F-920D-C0978E2D76A7}" destId="{F75618AB-C966-4D3F-9536-4B2EF3B669C1}" srcOrd="3" destOrd="0" presId="urn:microsoft.com/office/officeart/2018/2/layout/IconVerticalSolidList"/>
    <dgm:cxn modelId="{9E4EA71B-D860-4551-BD3A-C46EEA43F635}" type="presParOf" srcId="{2F2F85FE-894E-46CD-9E0B-F56942242ADC}" destId="{1D13DB67-83E0-43B8-BEE6-AD00C5BAC5A5}" srcOrd="3" destOrd="0" presId="urn:microsoft.com/office/officeart/2018/2/layout/IconVerticalSolidList"/>
    <dgm:cxn modelId="{9A02C8C2-FECB-4391-9891-148233576D01}" type="presParOf" srcId="{2F2F85FE-894E-46CD-9E0B-F56942242ADC}" destId="{208429AD-B24B-43AE-A676-DC27682B5125}" srcOrd="4" destOrd="0" presId="urn:microsoft.com/office/officeart/2018/2/layout/IconVerticalSolidList"/>
    <dgm:cxn modelId="{A1811233-9BA0-41E6-A229-86246BCA0BF9}" type="presParOf" srcId="{208429AD-B24B-43AE-A676-DC27682B5125}" destId="{FA4BB7F6-BBAB-4EB7-9832-503FE8792B9F}" srcOrd="0" destOrd="0" presId="urn:microsoft.com/office/officeart/2018/2/layout/IconVerticalSolidList"/>
    <dgm:cxn modelId="{E7264AFE-F20F-4BEC-9C0D-79A7DB8B06D2}" type="presParOf" srcId="{208429AD-B24B-43AE-A676-DC27682B5125}" destId="{BED551DC-6310-4102-A0FF-B5761F92C702}" srcOrd="1" destOrd="0" presId="urn:microsoft.com/office/officeart/2018/2/layout/IconVerticalSolidList"/>
    <dgm:cxn modelId="{C07F5C5F-728A-4E77-AE5A-6F7BD8504B71}" type="presParOf" srcId="{208429AD-B24B-43AE-A676-DC27682B5125}" destId="{05098840-3679-4259-9EC6-03BA905CE46C}" srcOrd="2" destOrd="0" presId="urn:microsoft.com/office/officeart/2018/2/layout/IconVerticalSolidList"/>
    <dgm:cxn modelId="{1626E682-D140-4F66-98B3-74ADCF1E3DD8}" type="presParOf" srcId="{208429AD-B24B-43AE-A676-DC27682B5125}" destId="{26172011-CD68-48FE-AEBF-9B7695AC2A54}" srcOrd="3" destOrd="0" presId="urn:microsoft.com/office/officeart/2018/2/layout/IconVerticalSolidList"/>
    <dgm:cxn modelId="{4350C3EA-523F-4569-A537-4169A955C3E2}" type="presParOf" srcId="{2F2F85FE-894E-46CD-9E0B-F56942242ADC}" destId="{E3D50548-6353-4FC0-B71D-15F0941C61F6}" srcOrd="5" destOrd="0" presId="urn:microsoft.com/office/officeart/2018/2/layout/IconVerticalSolidList"/>
    <dgm:cxn modelId="{CD4D3A53-8B8D-48FC-B3BE-1EBDFC798CB3}" type="presParOf" srcId="{2F2F85FE-894E-46CD-9E0B-F56942242ADC}" destId="{66B4447C-F027-4251-B033-6B49071894FD}" srcOrd="6" destOrd="0" presId="urn:microsoft.com/office/officeart/2018/2/layout/IconVerticalSolidList"/>
    <dgm:cxn modelId="{493AEF1B-A927-4DB0-904E-E10AC23538B9}" type="presParOf" srcId="{66B4447C-F027-4251-B033-6B49071894FD}" destId="{F1192B60-770F-43FB-82D5-B53220EFA2AA}" srcOrd="0" destOrd="0" presId="urn:microsoft.com/office/officeart/2018/2/layout/IconVerticalSolidList"/>
    <dgm:cxn modelId="{446A4193-1D7A-4E67-904A-912CA9B1A4F8}" type="presParOf" srcId="{66B4447C-F027-4251-B033-6B49071894FD}" destId="{B4FFF772-8B0C-4021-982F-F4841BF8915C}" srcOrd="1" destOrd="0" presId="urn:microsoft.com/office/officeart/2018/2/layout/IconVerticalSolidList"/>
    <dgm:cxn modelId="{1C912E2B-5049-4136-99A7-FC7B5ED3D7EE}" type="presParOf" srcId="{66B4447C-F027-4251-B033-6B49071894FD}" destId="{A872B282-489A-4156-993B-C603868D340C}" srcOrd="2" destOrd="0" presId="urn:microsoft.com/office/officeart/2018/2/layout/IconVerticalSolidList"/>
    <dgm:cxn modelId="{7AF3E01B-F4CB-4B0D-B543-335B465987D0}" type="presParOf" srcId="{66B4447C-F027-4251-B033-6B49071894FD}" destId="{FAE8A595-6CC5-42AF-B472-1807B7052E19}" srcOrd="3" destOrd="0" presId="urn:microsoft.com/office/officeart/2018/2/layout/IconVerticalSolidList"/>
    <dgm:cxn modelId="{6F5398FA-9E13-438B-B0E9-B9F0F2012862}" type="presParOf" srcId="{2F2F85FE-894E-46CD-9E0B-F56942242ADC}" destId="{61E982D9-F86C-434E-B916-569765F4991B}" srcOrd="7" destOrd="0" presId="urn:microsoft.com/office/officeart/2018/2/layout/IconVerticalSolidList"/>
    <dgm:cxn modelId="{EE58D8BE-D9CD-4F84-859C-0546BC4D1FD5}" type="presParOf" srcId="{2F2F85FE-894E-46CD-9E0B-F56942242ADC}" destId="{66E1BBA8-C703-404F-B35D-1F103110D5EE}" srcOrd="8" destOrd="0" presId="urn:microsoft.com/office/officeart/2018/2/layout/IconVerticalSolidList"/>
    <dgm:cxn modelId="{393D9545-EE55-4746-87D4-E9B8469F50B8}" type="presParOf" srcId="{66E1BBA8-C703-404F-B35D-1F103110D5EE}" destId="{373AB0F0-5A43-4634-A7D2-66770C40EA13}" srcOrd="0" destOrd="0" presId="urn:microsoft.com/office/officeart/2018/2/layout/IconVerticalSolidList"/>
    <dgm:cxn modelId="{65DADC8C-EC58-43AF-B7D3-934CA48236AC}" type="presParOf" srcId="{66E1BBA8-C703-404F-B35D-1F103110D5EE}" destId="{09AD96DC-AFDC-4EC6-8AA0-A4B58583401A}" srcOrd="1" destOrd="0" presId="urn:microsoft.com/office/officeart/2018/2/layout/IconVerticalSolidList"/>
    <dgm:cxn modelId="{96C73529-D52D-4B88-B83F-A6466982F37A}" type="presParOf" srcId="{66E1BBA8-C703-404F-B35D-1F103110D5EE}" destId="{8CC9BFEB-2707-4ECC-9982-4CBC306DCD34}" srcOrd="2" destOrd="0" presId="urn:microsoft.com/office/officeart/2018/2/layout/IconVerticalSolidList"/>
    <dgm:cxn modelId="{E37D49FB-BB9B-4968-9D84-B7C6F9A78C9B}" type="presParOf" srcId="{66E1BBA8-C703-404F-B35D-1F103110D5EE}" destId="{3038FAED-27DE-4273-98AF-56FAEA8FBCC0}" srcOrd="3" destOrd="0" presId="urn:microsoft.com/office/officeart/2018/2/layout/IconVerticalSolidList"/>
    <dgm:cxn modelId="{7B13F4C6-8C58-4AFD-9771-13FA3191D368}" type="presParOf" srcId="{2F2F85FE-894E-46CD-9E0B-F56942242ADC}" destId="{8BC7D823-31D5-4A8D-B366-A17ACA9E49F3}" srcOrd="9" destOrd="0" presId="urn:microsoft.com/office/officeart/2018/2/layout/IconVerticalSolidList"/>
    <dgm:cxn modelId="{39CE9CBE-409E-43EB-BFDE-15E33A944ADF}" type="presParOf" srcId="{2F2F85FE-894E-46CD-9E0B-F56942242ADC}" destId="{0DCCBABD-43DC-4756-9ECD-DBD4D90FE185}" srcOrd="10" destOrd="0" presId="urn:microsoft.com/office/officeart/2018/2/layout/IconVerticalSolidList"/>
    <dgm:cxn modelId="{BDC354DB-3D15-452C-AF8E-42198FD1DFC9}" type="presParOf" srcId="{0DCCBABD-43DC-4756-9ECD-DBD4D90FE185}" destId="{A55B2A6E-722A-4015-9D26-31BCCC1C4968}" srcOrd="0" destOrd="0" presId="urn:microsoft.com/office/officeart/2018/2/layout/IconVerticalSolidList"/>
    <dgm:cxn modelId="{11975CB4-0690-4BDF-A77D-CAC00DEA2525}" type="presParOf" srcId="{0DCCBABD-43DC-4756-9ECD-DBD4D90FE185}" destId="{3AF23143-CB63-42EC-82CA-13E87E1450A5}" srcOrd="1" destOrd="0" presId="urn:microsoft.com/office/officeart/2018/2/layout/IconVerticalSolidList"/>
    <dgm:cxn modelId="{F0D6CBA3-AA8F-4741-ACA6-9D073A4CCCEE}" type="presParOf" srcId="{0DCCBABD-43DC-4756-9ECD-DBD4D90FE185}" destId="{82C5DC41-5B61-4CB0-85EC-2BCF24D8833E}" srcOrd="2" destOrd="0" presId="urn:microsoft.com/office/officeart/2018/2/layout/IconVerticalSolidList"/>
    <dgm:cxn modelId="{4C6268B8-3DE1-47CF-AD37-D9FCE388CF16}" type="presParOf" srcId="{0DCCBABD-43DC-4756-9ECD-DBD4D90FE185}" destId="{315BFE43-4FAE-4A4C-8608-0F352FBD05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4BB8C-7F9B-4217-BAAD-86E91C9C149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D541128-6C05-4B9B-A280-CA51ABF756D4}">
      <dgm:prSet/>
      <dgm:spPr/>
      <dgm:t>
        <a:bodyPr/>
        <a:lstStyle/>
        <a:p>
          <a:r>
            <a:rPr lang="en-US"/>
            <a:t>Static Website</a:t>
          </a:r>
        </a:p>
      </dgm:t>
    </dgm:pt>
    <dgm:pt modelId="{E8BA75D8-F686-4FAE-94AB-7C420B64E567}" type="parTrans" cxnId="{B8F35622-D91B-467A-A7C8-18B2326E1D6E}">
      <dgm:prSet/>
      <dgm:spPr/>
      <dgm:t>
        <a:bodyPr/>
        <a:lstStyle/>
        <a:p>
          <a:endParaRPr lang="en-US"/>
        </a:p>
      </dgm:t>
    </dgm:pt>
    <dgm:pt modelId="{9754F261-1DBB-453F-93BE-6FB0494E2CBF}" type="sibTrans" cxnId="{B8F35622-D91B-467A-A7C8-18B2326E1D6E}">
      <dgm:prSet/>
      <dgm:spPr/>
      <dgm:t>
        <a:bodyPr/>
        <a:lstStyle/>
        <a:p>
          <a:endParaRPr lang="en-US"/>
        </a:p>
      </dgm:t>
    </dgm:pt>
    <dgm:pt modelId="{CE63C09B-B412-443E-A623-D13339AC9DCF}">
      <dgm:prSet/>
      <dgm:spPr/>
      <dgm:t>
        <a:bodyPr/>
        <a:lstStyle/>
        <a:p>
          <a:r>
            <a:rPr lang="en-US"/>
            <a:t>CDN Hosting</a:t>
          </a:r>
        </a:p>
      </dgm:t>
    </dgm:pt>
    <dgm:pt modelId="{5542730C-5DB8-455F-830F-08D23024873A}" type="parTrans" cxnId="{BA79E01B-4562-4CFD-8BC9-9A534FBEFB88}">
      <dgm:prSet/>
      <dgm:spPr/>
      <dgm:t>
        <a:bodyPr/>
        <a:lstStyle/>
        <a:p>
          <a:endParaRPr lang="en-US"/>
        </a:p>
      </dgm:t>
    </dgm:pt>
    <dgm:pt modelId="{80C6B6EB-F430-403E-B238-D9CB7EE910CC}" type="sibTrans" cxnId="{BA79E01B-4562-4CFD-8BC9-9A534FBEFB88}">
      <dgm:prSet/>
      <dgm:spPr/>
      <dgm:t>
        <a:bodyPr/>
        <a:lstStyle/>
        <a:p>
          <a:endParaRPr lang="en-US"/>
        </a:p>
      </dgm:t>
    </dgm:pt>
    <dgm:pt modelId="{F0DE699A-7C68-4C82-85D6-FB319E3AFDFA}">
      <dgm:prSet/>
      <dgm:spPr/>
      <dgm:t>
        <a:bodyPr/>
        <a:lstStyle/>
        <a:p>
          <a:r>
            <a:rPr lang="en-US"/>
            <a:t>Modern Build Tools</a:t>
          </a:r>
        </a:p>
      </dgm:t>
    </dgm:pt>
    <dgm:pt modelId="{92DCCD68-3EDE-4F37-B65A-5DC66C80F6F4}" type="parTrans" cxnId="{49EBA854-9366-4D06-B3F2-CF19D157DCEA}">
      <dgm:prSet/>
      <dgm:spPr/>
      <dgm:t>
        <a:bodyPr/>
        <a:lstStyle/>
        <a:p>
          <a:endParaRPr lang="en-US"/>
        </a:p>
      </dgm:t>
    </dgm:pt>
    <dgm:pt modelId="{ABDE8264-8D66-4E30-9E13-9EBA7F3FA68E}" type="sibTrans" cxnId="{49EBA854-9366-4D06-B3F2-CF19D157DCEA}">
      <dgm:prSet/>
      <dgm:spPr/>
      <dgm:t>
        <a:bodyPr/>
        <a:lstStyle/>
        <a:p>
          <a:endParaRPr lang="en-US"/>
        </a:p>
      </dgm:t>
    </dgm:pt>
    <dgm:pt modelId="{85864FD6-99DF-4E95-A303-90E6B683AF76}">
      <dgm:prSet/>
      <dgm:spPr/>
      <dgm:t>
        <a:bodyPr/>
        <a:lstStyle/>
        <a:p>
          <a:r>
            <a:rPr lang="en-US"/>
            <a:t>Single Git Repository</a:t>
          </a:r>
        </a:p>
      </dgm:t>
    </dgm:pt>
    <dgm:pt modelId="{DDB0B11D-FFB5-42FF-A328-9BCDEB96B4D1}" type="parTrans" cxnId="{56C75BC3-A9A9-4AB7-B687-BA85E7D8112B}">
      <dgm:prSet/>
      <dgm:spPr/>
      <dgm:t>
        <a:bodyPr/>
        <a:lstStyle/>
        <a:p>
          <a:endParaRPr lang="en-US"/>
        </a:p>
      </dgm:t>
    </dgm:pt>
    <dgm:pt modelId="{FEBD6EF2-4143-4137-85BF-7538D6B17EC3}" type="sibTrans" cxnId="{56C75BC3-A9A9-4AB7-B687-BA85E7D8112B}">
      <dgm:prSet/>
      <dgm:spPr/>
      <dgm:t>
        <a:bodyPr/>
        <a:lstStyle/>
        <a:p>
          <a:endParaRPr lang="en-US"/>
        </a:p>
      </dgm:t>
    </dgm:pt>
    <dgm:pt modelId="{389A91AE-8E82-470C-AECD-1BAA11199976}">
      <dgm:prSet/>
      <dgm:spPr/>
      <dgm:t>
        <a:bodyPr/>
        <a:lstStyle/>
        <a:p>
          <a:r>
            <a:rPr lang="en-US"/>
            <a:t>Atomic Deploys</a:t>
          </a:r>
        </a:p>
      </dgm:t>
    </dgm:pt>
    <dgm:pt modelId="{DBD8667B-A3DE-4EA9-9212-606FE517F8B1}" type="parTrans" cxnId="{AF7EE1B9-187E-45DF-BB5C-694175DB20E4}">
      <dgm:prSet/>
      <dgm:spPr/>
      <dgm:t>
        <a:bodyPr/>
        <a:lstStyle/>
        <a:p>
          <a:endParaRPr lang="en-US"/>
        </a:p>
      </dgm:t>
    </dgm:pt>
    <dgm:pt modelId="{B006B63E-E306-4251-A609-4EAF5CEAB1C5}" type="sibTrans" cxnId="{AF7EE1B9-187E-45DF-BB5C-694175DB20E4}">
      <dgm:prSet/>
      <dgm:spPr/>
      <dgm:t>
        <a:bodyPr/>
        <a:lstStyle/>
        <a:p>
          <a:endParaRPr lang="en-US"/>
        </a:p>
      </dgm:t>
    </dgm:pt>
    <dgm:pt modelId="{A9D81956-CFA5-4032-A43A-7FEC479B61E0}">
      <dgm:prSet/>
      <dgm:spPr/>
      <dgm:t>
        <a:bodyPr/>
        <a:lstStyle/>
        <a:p>
          <a:r>
            <a:rPr lang="en-US" dirty="0"/>
            <a:t>Instant Cache Invalidation</a:t>
          </a:r>
        </a:p>
      </dgm:t>
    </dgm:pt>
    <dgm:pt modelId="{40E9DDB1-A761-4FC6-8409-546102D0F33C}" type="parTrans" cxnId="{AA8FB74E-9916-4552-9C60-4AD71577E893}">
      <dgm:prSet/>
      <dgm:spPr/>
      <dgm:t>
        <a:bodyPr/>
        <a:lstStyle/>
        <a:p>
          <a:endParaRPr lang="en-US"/>
        </a:p>
      </dgm:t>
    </dgm:pt>
    <dgm:pt modelId="{7A296404-2191-439C-ABEF-0C43C289147C}" type="sibTrans" cxnId="{AA8FB74E-9916-4552-9C60-4AD71577E893}">
      <dgm:prSet/>
      <dgm:spPr/>
      <dgm:t>
        <a:bodyPr/>
        <a:lstStyle/>
        <a:p>
          <a:endParaRPr lang="en-US"/>
        </a:p>
      </dgm:t>
    </dgm:pt>
    <dgm:pt modelId="{2F2F85FE-894E-46CD-9E0B-F56942242ADC}" type="pres">
      <dgm:prSet presAssocID="{CE64BB8C-7F9B-4217-BAAD-86E91C9C149F}" presName="root" presStyleCnt="0">
        <dgm:presLayoutVars>
          <dgm:dir/>
          <dgm:resizeHandles val="exact"/>
        </dgm:presLayoutVars>
      </dgm:prSet>
      <dgm:spPr/>
    </dgm:pt>
    <dgm:pt modelId="{985D082C-C360-423B-87A8-8D1F37352889}" type="pres">
      <dgm:prSet presAssocID="{7D541128-6C05-4B9B-A280-CA51ABF756D4}" presName="compNode" presStyleCnt="0"/>
      <dgm:spPr/>
    </dgm:pt>
    <dgm:pt modelId="{9FD3CBC6-6253-45DE-B38C-C2CCAD87A2D3}" type="pres">
      <dgm:prSet presAssocID="{7D541128-6C05-4B9B-A280-CA51ABF756D4}" presName="bgRect" presStyleLbl="bgShp" presStyleIdx="0" presStyleCnt="6"/>
      <dgm:spPr/>
    </dgm:pt>
    <dgm:pt modelId="{BF4AB67B-29F9-45D1-9123-77C99DD02372}" type="pres">
      <dgm:prSet presAssocID="{7D541128-6C05-4B9B-A280-CA51ABF756D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B8527E79-29A6-4B97-8618-2BFE936A4338}" type="pres">
      <dgm:prSet presAssocID="{7D541128-6C05-4B9B-A280-CA51ABF756D4}" presName="spaceRect" presStyleCnt="0"/>
      <dgm:spPr/>
    </dgm:pt>
    <dgm:pt modelId="{460E8E48-8E86-4109-B3F5-16CDB455F2E8}" type="pres">
      <dgm:prSet presAssocID="{7D541128-6C05-4B9B-A280-CA51ABF756D4}" presName="parTx" presStyleLbl="revTx" presStyleIdx="0" presStyleCnt="6">
        <dgm:presLayoutVars>
          <dgm:chMax val="0"/>
          <dgm:chPref val="0"/>
        </dgm:presLayoutVars>
      </dgm:prSet>
      <dgm:spPr/>
    </dgm:pt>
    <dgm:pt modelId="{3F8F344E-68CC-4C5F-9081-3E4D9BC1150B}" type="pres">
      <dgm:prSet presAssocID="{9754F261-1DBB-453F-93BE-6FB0494E2CBF}" presName="sibTrans" presStyleCnt="0"/>
      <dgm:spPr/>
    </dgm:pt>
    <dgm:pt modelId="{FBF2C605-06E4-4E5F-920D-C0978E2D76A7}" type="pres">
      <dgm:prSet presAssocID="{CE63C09B-B412-443E-A623-D13339AC9DCF}" presName="compNode" presStyleCnt="0"/>
      <dgm:spPr/>
    </dgm:pt>
    <dgm:pt modelId="{42B181F6-3202-4A09-8A01-87432BBD0D63}" type="pres">
      <dgm:prSet presAssocID="{CE63C09B-B412-443E-A623-D13339AC9DCF}" presName="bgRect" presStyleLbl="bgShp" presStyleIdx="1" presStyleCnt="6"/>
      <dgm:spPr/>
    </dgm:pt>
    <dgm:pt modelId="{FAA50DC7-2DD8-4982-9642-9D02C9ACEED9}" type="pres">
      <dgm:prSet presAssocID="{CE63C09B-B412-443E-A623-D13339AC9DC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254854C3-A5B1-45AC-9FD2-5B5179AC64AE}" type="pres">
      <dgm:prSet presAssocID="{CE63C09B-B412-443E-A623-D13339AC9DCF}" presName="spaceRect" presStyleCnt="0"/>
      <dgm:spPr/>
    </dgm:pt>
    <dgm:pt modelId="{F75618AB-C966-4D3F-9536-4B2EF3B669C1}" type="pres">
      <dgm:prSet presAssocID="{CE63C09B-B412-443E-A623-D13339AC9DCF}" presName="parTx" presStyleLbl="revTx" presStyleIdx="1" presStyleCnt="6">
        <dgm:presLayoutVars>
          <dgm:chMax val="0"/>
          <dgm:chPref val="0"/>
        </dgm:presLayoutVars>
      </dgm:prSet>
      <dgm:spPr/>
    </dgm:pt>
    <dgm:pt modelId="{1D13DB67-83E0-43B8-BEE6-AD00C5BAC5A5}" type="pres">
      <dgm:prSet presAssocID="{80C6B6EB-F430-403E-B238-D9CB7EE910CC}" presName="sibTrans" presStyleCnt="0"/>
      <dgm:spPr/>
    </dgm:pt>
    <dgm:pt modelId="{208429AD-B24B-43AE-A676-DC27682B5125}" type="pres">
      <dgm:prSet presAssocID="{F0DE699A-7C68-4C82-85D6-FB319E3AFDFA}" presName="compNode" presStyleCnt="0"/>
      <dgm:spPr/>
    </dgm:pt>
    <dgm:pt modelId="{FA4BB7F6-BBAB-4EB7-9832-503FE8792B9F}" type="pres">
      <dgm:prSet presAssocID="{F0DE699A-7C68-4C82-85D6-FB319E3AFDFA}" presName="bgRect" presStyleLbl="bgShp" presStyleIdx="2" presStyleCnt="6"/>
      <dgm:spPr/>
    </dgm:pt>
    <dgm:pt modelId="{BED551DC-6310-4102-A0FF-B5761F92C702}" type="pres">
      <dgm:prSet presAssocID="{F0DE699A-7C68-4C82-85D6-FB319E3AFDF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5098840-3679-4259-9EC6-03BA905CE46C}" type="pres">
      <dgm:prSet presAssocID="{F0DE699A-7C68-4C82-85D6-FB319E3AFDFA}" presName="spaceRect" presStyleCnt="0"/>
      <dgm:spPr/>
    </dgm:pt>
    <dgm:pt modelId="{26172011-CD68-48FE-AEBF-9B7695AC2A54}" type="pres">
      <dgm:prSet presAssocID="{F0DE699A-7C68-4C82-85D6-FB319E3AFDFA}" presName="parTx" presStyleLbl="revTx" presStyleIdx="2" presStyleCnt="6">
        <dgm:presLayoutVars>
          <dgm:chMax val="0"/>
          <dgm:chPref val="0"/>
        </dgm:presLayoutVars>
      </dgm:prSet>
      <dgm:spPr/>
    </dgm:pt>
    <dgm:pt modelId="{E3D50548-6353-4FC0-B71D-15F0941C61F6}" type="pres">
      <dgm:prSet presAssocID="{ABDE8264-8D66-4E30-9E13-9EBA7F3FA68E}" presName="sibTrans" presStyleCnt="0"/>
      <dgm:spPr/>
    </dgm:pt>
    <dgm:pt modelId="{66B4447C-F027-4251-B033-6B49071894FD}" type="pres">
      <dgm:prSet presAssocID="{85864FD6-99DF-4E95-A303-90E6B683AF76}" presName="compNode" presStyleCnt="0"/>
      <dgm:spPr/>
    </dgm:pt>
    <dgm:pt modelId="{F1192B60-770F-43FB-82D5-B53220EFA2AA}" type="pres">
      <dgm:prSet presAssocID="{85864FD6-99DF-4E95-A303-90E6B683AF76}" presName="bgRect" presStyleLbl="bgShp" presStyleIdx="3" presStyleCnt="6"/>
      <dgm:spPr/>
    </dgm:pt>
    <dgm:pt modelId="{B4FFF772-8B0C-4021-982F-F4841BF8915C}" type="pres">
      <dgm:prSet presAssocID="{85864FD6-99DF-4E95-A303-90E6B683AF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72B282-489A-4156-993B-C603868D340C}" type="pres">
      <dgm:prSet presAssocID="{85864FD6-99DF-4E95-A303-90E6B683AF76}" presName="spaceRect" presStyleCnt="0"/>
      <dgm:spPr/>
    </dgm:pt>
    <dgm:pt modelId="{FAE8A595-6CC5-42AF-B472-1807B7052E19}" type="pres">
      <dgm:prSet presAssocID="{85864FD6-99DF-4E95-A303-90E6B683AF76}" presName="parTx" presStyleLbl="revTx" presStyleIdx="3" presStyleCnt="6">
        <dgm:presLayoutVars>
          <dgm:chMax val="0"/>
          <dgm:chPref val="0"/>
        </dgm:presLayoutVars>
      </dgm:prSet>
      <dgm:spPr/>
    </dgm:pt>
    <dgm:pt modelId="{61E982D9-F86C-434E-B916-569765F4991B}" type="pres">
      <dgm:prSet presAssocID="{FEBD6EF2-4143-4137-85BF-7538D6B17EC3}" presName="sibTrans" presStyleCnt="0"/>
      <dgm:spPr/>
    </dgm:pt>
    <dgm:pt modelId="{66E1BBA8-C703-404F-B35D-1F103110D5EE}" type="pres">
      <dgm:prSet presAssocID="{389A91AE-8E82-470C-AECD-1BAA11199976}" presName="compNode" presStyleCnt="0"/>
      <dgm:spPr/>
    </dgm:pt>
    <dgm:pt modelId="{373AB0F0-5A43-4634-A7D2-66770C40EA13}" type="pres">
      <dgm:prSet presAssocID="{389A91AE-8E82-470C-AECD-1BAA11199976}" presName="bgRect" presStyleLbl="bgShp" presStyleIdx="4" presStyleCnt="6"/>
      <dgm:spPr/>
    </dgm:pt>
    <dgm:pt modelId="{09AD96DC-AFDC-4EC6-8AA0-A4B58583401A}" type="pres">
      <dgm:prSet presAssocID="{389A91AE-8E82-470C-AECD-1BAA1119997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CC9BFEB-2707-4ECC-9982-4CBC306DCD34}" type="pres">
      <dgm:prSet presAssocID="{389A91AE-8E82-470C-AECD-1BAA11199976}" presName="spaceRect" presStyleCnt="0"/>
      <dgm:spPr/>
    </dgm:pt>
    <dgm:pt modelId="{3038FAED-27DE-4273-98AF-56FAEA8FBCC0}" type="pres">
      <dgm:prSet presAssocID="{389A91AE-8E82-470C-AECD-1BAA11199976}" presName="parTx" presStyleLbl="revTx" presStyleIdx="4" presStyleCnt="6">
        <dgm:presLayoutVars>
          <dgm:chMax val="0"/>
          <dgm:chPref val="0"/>
        </dgm:presLayoutVars>
      </dgm:prSet>
      <dgm:spPr/>
    </dgm:pt>
    <dgm:pt modelId="{8BC7D823-31D5-4A8D-B366-A17ACA9E49F3}" type="pres">
      <dgm:prSet presAssocID="{B006B63E-E306-4251-A609-4EAF5CEAB1C5}" presName="sibTrans" presStyleCnt="0"/>
      <dgm:spPr/>
    </dgm:pt>
    <dgm:pt modelId="{0DCCBABD-43DC-4756-9ECD-DBD4D90FE185}" type="pres">
      <dgm:prSet presAssocID="{A9D81956-CFA5-4032-A43A-7FEC479B61E0}" presName="compNode" presStyleCnt="0"/>
      <dgm:spPr/>
    </dgm:pt>
    <dgm:pt modelId="{A55B2A6E-722A-4015-9D26-31BCCC1C4968}" type="pres">
      <dgm:prSet presAssocID="{A9D81956-CFA5-4032-A43A-7FEC479B61E0}" presName="bgRect" presStyleLbl="bgShp" presStyleIdx="5" presStyleCnt="6"/>
      <dgm:spPr/>
    </dgm:pt>
    <dgm:pt modelId="{3AF23143-CB63-42EC-82CA-13E87E1450A5}" type="pres">
      <dgm:prSet presAssocID="{A9D81956-CFA5-4032-A43A-7FEC479B61E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2C5DC41-5B61-4CB0-85EC-2BCF24D8833E}" type="pres">
      <dgm:prSet presAssocID="{A9D81956-CFA5-4032-A43A-7FEC479B61E0}" presName="spaceRect" presStyleCnt="0"/>
      <dgm:spPr/>
    </dgm:pt>
    <dgm:pt modelId="{315BFE43-4FAE-4A4C-8608-0F352FBD056F}" type="pres">
      <dgm:prSet presAssocID="{A9D81956-CFA5-4032-A43A-7FEC479B61E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A79E01B-4562-4CFD-8BC9-9A534FBEFB88}" srcId="{CE64BB8C-7F9B-4217-BAAD-86E91C9C149F}" destId="{CE63C09B-B412-443E-A623-D13339AC9DCF}" srcOrd="1" destOrd="0" parTransId="{5542730C-5DB8-455F-830F-08D23024873A}" sibTransId="{80C6B6EB-F430-403E-B238-D9CB7EE910CC}"/>
    <dgm:cxn modelId="{31C6771D-9861-4663-9049-4EF53B16C867}" type="presOf" srcId="{A9D81956-CFA5-4032-A43A-7FEC479B61E0}" destId="{315BFE43-4FAE-4A4C-8608-0F352FBD056F}" srcOrd="0" destOrd="0" presId="urn:microsoft.com/office/officeart/2018/2/layout/IconVerticalSolidList"/>
    <dgm:cxn modelId="{B8F35622-D91B-467A-A7C8-18B2326E1D6E}" srcId="{CE64BB8C-7F9B-4217-BAAD-86E91C9C149F}" destId="{7D541128-6C05-4B9B-A280-CA51ABF756D4}" srcOrd="0" destOrd="0" parTransId="{E8BA75D8-F686-4FAE-94AB-7C420B64E567}" sibTransId="{9754F261-1DBB-453F-93BE-6FB0494E2CBF}"/>
    <dgm:cxn modelId="{23227D5C-6BD3-4937-BC7C-C4862C8948F9}" type="presOf" srcId="{F0DE699A-7C68-4C82-85D6-FB319E3AFDFA}" destId="{26172011-CD68-48FE-AEBF-9B7695AC2A54}" srcOrd="0" destOrd="0" presId="urn:microsoft.com/office/officeart/2018/2/layout/IconVerticalSolidList"/>
    <dgm:cxn modelId="{7500AC48-C30C-4622-B86E-5C3E4DD81212}" type="presOf" srcId="{7D541128-6C05-4B9B-A280-CA51ABF756D4}" destId="{460E8E48-8E86-4109-B3F5-16CDB455F2E8}" srcOrd="0" destOrd="0" presId="urn:microsoft.com/office/officeart/2018/2/layout/IconVerticalSolidList"/>
    <dgm:cxn modelId="{AA8FB74E-9916-4552-9C60-4AD71577E893}" srcId="{CE64BB8C-7F9B-4217-BAAD-86E91C9C149F}" destId="{A9D81956-CFA5-4032-A43A-7FEC479B61E0}" srcOrd="5" destOrd="0" parTransId="{40E9DDB1-A761-4FC6-8409-546102D0F33C}" sibTransId="{7A296404-2191-439C-ABEF-0C43C289147C}"/>
    <dgm:cxn modelId="{49EBA854-9366-4D06-B3F2-CF19D157DCEA}" srcId="{CE64BB8C-7F9B-4217-BAAD-86E91C9C149F}" destId="{F0DE699A-7C68-4C82-85D6-FB319E3AFDFA}" srcOrd="2" destOrd="0" parTransId="{92DCCD68-3EDE-4F37-B65A-5DC66C80F6F4}" sibTransId="{ABDE8264-8D66-4E30-9E13-9EBA7F3FA68E}"/>
    <dgm:cxn modelId="{D6E432AF-0983-47CD-B6ED-1B114510B49E}" type="presOf" srcId="{389A91AE-8E82-470C-AECD-1BAA11199976}" destId="{3038FAED-27DE-4273-98AF-56FAEA8FBCC0}" srcOrd="0" destOrd="0" presId="urn:microsoft.com/office/officeart/2018/2/layout/IconVerticalSolidList"/>
    <dgm:cxn modelId="{AF7EE1B9-187E-45DF-BB5C-694175DB20E4}" srcId="{CE64BB8C-7F9B-4217-BAAD-86E91C9C149F}" destId="{389A91AE-8E82-470C-AECD-1BAA11199976}" srcOrd="4" destOrd="0" parTransId="{DBD8667B-A3DE-4EA9-9212-606FE517F8B1}" sibTransId="{B006B63E-E306-4251-A609-4EAF5CEAB1C5}"/>
    <dgm:cxn modelId="{20ACCEBD-4BF3-44B8-BC0F-CA91A18FB88D}" type="presOf" srcId="{CE63C09B-B412-443E-A623-D13339AC9DCF}" destId="{F75618AB-C966-4D3F-9536-4B2EF3B669C1}" srcOrd="0" destOrd="0" presId="urn:microsoft.com/office/officeart/2018/2/layout/IconVerticalSolidList"/>
    <dgm:cxn modelId="{AB6955BF-50AF-48A4-96D2-BE815C695E7F}" type="presOf" srcId="{CE64BB8C-7F9B-4217-BAAD-86E91C9C149F}" destId="{2F2F85FE-894E-46CD-9E0B-F56942242ADC}" srcOrd="0" destOrd="0" presId="urn:microsoft.com/office/officeart/2018/2/layout/IconVerticalSolidList"/>
    <dgm:cxn modelId="{56C75BC3-A9A9-4AB7-B687-BA85E7D8112B}" srcId="{CE64BB8C-7F9B-4217-BAAD-86E91C9C149F}" destId="{85864FD6-99DF-4E95-A303-90E6B683AF76}" srcOrd="3" destOrd="0" parTransId="{DDB0B11D-FFB5-42FF-A328-9BCDEB96B4D1}" sibTransId="{FEBD6EF2-4143-4137-85BF-7538D6B17EC3}"/>
    <dgm:cxn modelId="{E86571F6-6989-4B84-97FF-A78A3ADF83D7}" type="presOf" srcId="{85864FD6-99DF-4E95-A303-90E6B683AF76}" destId="{FAE8A595-6CC5-42AF-B472-1807B7052E19}" srcOrd="0" destOrd="0" presId="urn:microsoft.com/office/officeart/2018/2/layout/IconVerticalSolidList"/>
    <dgm:cxn modelId="{37A98562-3D06-42BD-8FF5-A491B746BAA8}" type="presParOf" srcId="{2F2F85FE-894E-46CD-9E0B-F56942242ADC}" destId="{985D082C-C360-423B-87A8-8D1F37352889}" srcOrd="0" destOrd="0" presId="urn:microsoft.com/office/officeart/2018/2/layout/IconVerticalSolidList"/>
    <dgm:cxn modelId="{0CD6E46D-E138-4B58-A173-F0CADC0AE6BA}" type="presParOf" srcId="{985D082C-C360-423B-87A8-8D1F37352889}" destId="{9FD3CBC6-6253-45DE-B38C-C2CCAD87A2D3}" srcOrd="0" destOrd="0" presId="urn:microsoft.com/office/officeart/2018/2/layout/IconVerticalSolidList"/>
    <dgm:cxn modelId="{C4E9D55E-0815-4740-A1B9-82808D2CC518}" type="presParOf" srcId="{985D082C-C360-423B-87A8-8D1F37352889}" destId="{BF4AB67B-29F9-45D1-9123-77C99DD02372}" srcOrd="1" destOrd="0" presId="urn:microsoft.com/office/officeart/2018/2/layout/IconVerticalSolidList"/>
    <dgm:cxn modelId="{C9A7AC6F-BC32-4FB9-A555-79C82D5E7140}" type="presParOf" srcId="{985D082C-C360-423B-87A8-8D1F37352889}" destId="{B8527E79-29A6-4B97-8618-2BFE936A4338}" srcOrd="2" destOrd="0" presId="urn:microsoft.com/office/officeart/2018/2/layout/IconVerticalSolidList"/>
    <dgm:cxn modelId="{E2584825-4A8A-4552-BF99-C12F0DA6356F}" type="presParOf" srcId="{985D082C-C360-423B-87A8-8D1F37352889}" destId="{460E8E48-8E86-4109-B3F5-16CDB455F2E8}" srcOrd="3" destOrd="0" presId="urn:microsoft.com/office/officeart/2018/2/layout/IconVerticalSolidList"/>
    <dgm:cxn modelId="{D3F8AC78-AE4E-4018-93D5-DFAFB811D223}" type="presParOf" srcId="{2F2F85FE-894E-46CD-9E0B-F56942242ADC}" destId="{3F8F344E-68CC-4C5F-9081-3E4D9BC1150B}" srcOrd="1" destOrd="0" presId="urn:microsoft.com/office/officeart/2018/2/layout/IconVerticalSolidList"/>
    <dgm:cxn modelId="{C8E45972-2658-4DD4-AD68-2DEB48D78955}" type="presParOf" srcId="{2F2F85FE-894E-46CD-9E0B-F56942242ADC}" destId="{FBF2C605-06E4-4E5F-920D-C0978E2D76A7}" srcOrd="2" destOrd="0" presId="urn:microsoft.com/office/officeart/2018/2/layout/IconVerticalSolidList"/>
    <dgm:cxn modelId="{0DE6B3EB-43B4-4FB4-B19C-6622A564454E}" type="presParOf" srcId="{FBF2C605-06E4-4E5F-920D-C0978E2D76A7}" destId="{42B181F6-3202-4A09-8A01-87432BBD0D63}" srcOrd="0" destOrd="0" presId="urn:microsoft.com/office/officeart/2018/2/layout/IconVerticalSolidList"/>
    <dgm:cxn modelId="{27EFA4E9-E0CB-4C5A-95B4-2039DE4ED233}" type="presParOf" srcId="{FBF2C605-06E4-4E5F-920D-C0978E2D76A7}" destId="{FAA50DC7-2DD8-4982-9642-9D02C9ACEED9}" srcOrd="1" destOrd="0" presId="urn:microsoft.com/office/officeart/2018/2/layout/IconVerticalSolidList"/>
    <dgm:cxn modelId="{243D7CEB-2CE1-4C9E-922A-76AAFE109F5A}" type="presParOf" srcId="{FBF2C605-06E4-4E5F-920D-C0978E2D76A7}" destId="{254854C3-A5B1-45AC-9FD2-5B5179AC64AE}" srcOrd="2" destOrd="0" presId="urn:microsoft.com/office/officeart/2018/2/layout/IconVerticalSolidList"/>
    <dgm:cxn modelId="{583504D6-A4ED-4E14-B81F-F9BE5D60E5E6}" type="presParOf" srcId="{FBF2C605-06E4-4E5F-920D-C0978E2D76A7}" destId="{F75618AB-C966-4D3F-9536-4B2EF3B669C1}" srcOrd="3" destOrd="0" presId="urn:microsoft.com/office/officeart/2018/2/layout/IconVerticalSolidList"/>
    <dgm:cxn modelId="{9E4EA71B-D860-4551-BD3A-C46EEA43F635}" type="presParOf" srcId="{2F2F85FE-894E-46CD-9E0B-F56942242ADC}" destId="{1D13DB67-83E0-43B8-BEE6-AD00C5BAC5A5}" srcOrd="3" destOrd="0" presId="urn:microsoft.com/office/officeart/2018/2/layout/IconVerticalSolidList"/>
    <dgm:cxn modelId="{9A02C8C2-FECB-4391-9891-148233576D01}" type="presParOf" srcId="{2F2F85FE-894E-46CD-9E0B-F56942242ADC}" destId="{208429AD-B24B-43AE-A676-DC27682B5125}" srcOrd="4" destOrd="0" presId="urn:microsoft.com/office/officeart/2018/2/layout/IconVerticalSolidList"/>
    <dgm:cxn modelId="{A1811233-9BA0-41E6-A229-86246BCA0BF9}" type="presParOf" srcId="{208429AD-B24B-43AE-A676-DC27682B5125}" destId="{FA4BB7F6-BBAB-4EB7-9832-503FE8792B9F}" srcOrd="0" destOrd="0" presId="urn:microsoft.com/office/officeart/2018/2/layout/IconVerticalSolidList"/>
    <dgm:cxn modelId="{E7264AFE-F20F-4BEC-9C0D-79A7DB8B06D2}" type="presParOf" srcId="{208429AD-B24B-43AE-A676-DC27682B5125}" destId="{BED551DC-6310-4102-A0FF-B5761F92C702}" srcOrd="1" destOrd="0" presId="urn:microsoft.com/office/officeart/2018/2/layout/IconVerticalSolidList"/>
    <dgm:cxn modelId="{C07F5C5F-728A-4E77-AE5A-6F7BD8504B71}" type="presParOf" srcId="{208429AD-B24B-43AE-A676-DC27682B5125}" destId="{05098840-3679-4259-9EC6-03BA905CE46C}" srcOrd="2" destOrd="0" presId="urn:microsoft.com/office/officeart/2018/2/layout/IconVerticalSolidList"/>
    <dgm:cxn modelId="{1626E682-D140-4F66-98B3-74ADCF1E3DD8}" type="presParOf" srcId="{208429AD-B24B-43AE-A676-DC27682B5125}" destId="{26172011-CD68-48FE-AEBF-9B7695AC2A54}" srcOrd="3" destOrd="0" presId="urn:microsoft.com/office/officeart/2018/2/layout/IconVerticalSolidList"/>
    <dgm:cxn modelId="{4350C3EA-523F-4569-A537-4169A955C3E2}" type="presParOf" srcId="{2F2F85FE-894E-46CD-9E0B-F56942242ADC}" destId="{E3D50548-6353-4FC0-B71D-15F0941C61F6}" srcOrd="5" destOrd="0" presId="urn:microsoft.com/office/officeart/2018/2/layout/IconVerticalSolidList"/>
    <dgm:cxn modelId="{CD4D3A53-8B8D-48FC-B3BE-1EBDFC798CB3}" type="presParOf" srcId="{2F2F85FE-894E-46CD-9E0B-F56942242ADC}" destId="{66B4447C-F027-4251-B033-6B49071894FD}" srcOrd="6" destOrd="0" presId="urn:microsoft.com/office/officeart/2018/2/layout/IconVerticalSolidList"/>
    <dgm:cxn modelId="{493AEF1B-A927-4DB0-904E-E10AC23538B9}" type="presParOf" srcId="{66B4447C-F027-4251-B033-6B49071894FD}" destId="{F1192B60-770F-43FB-82D5-B53220EFA2AA}" srcOrd="0" destOrd="0" presId="urn:microsoft.com/office/officeart/2018/2/layout/IconVerticalSolidList"/>
    <dgm:cxn modelId="{446A4193-1D7A-4E67-904A-912CA9B1A4F8}" type="presParOf" srcId="{66B4447C-F027-4251-B033-6B49071894FD}" destId="{B4FFF772-8B0C-4021-982F-F4841BF8915C}" srcOrd="1" destOrd="0" presId="urn:microsoft.com/office/officeart/2018/2/layout/IconVerticalSolidList"/>
    <dgm:cxn modelId="{1C912E2B-5049-4136-99A7-FC7B5ED3D7EE}" type="presParOf" srcId="{66B4447C-F027-4251-B033-6B49071894FD}" destId="{A872B282-489A-4156-993B-C603868D340C}" srcOrd="2" destOrd="0" presId="urn:microsoft.com/office/officeart/2018/2/layout/IconVerticalSolidList"/>
    <dgm:cxn modelId="{7AF3E01B-F4CB-4B0D-B543-335B465987D0}" type="presParOf" srcId="{66B4447C-F027-4251-B033-6B49071894FD}" destId="{FAE8A595-6CC5-42AF-B472-1807B7052E19}" srcOrd="3" destOrd="0" presId="urn:microsoft.com/office/officeart/2018/2/layout/IconVerticalSolidList"/>
    <dgm:cxn modelId="{6F5398FA-9E13-438B-B0E9-B9F0F2012862}" type="presParOf" srcId="{2F2F85FE-894E-46CD-9E0B-F56942242ADC}" destId="{61E982D9-F86C-434E-B916-569765F4991B}" srcOrd="7" destOrd="0" presId="urn:microsoft.com/office/officeart/2018/2/layout/IconVerticalSolidList"/>
    <dgm:cxn modelId="{EE58D8BE-D9CD-4F84-859C-0546BC4D1FD5}" type="presParOf" srcId="{2F2F85FE-894E-46CD-9E0B-F56942242ADC}" destId="{66E1BBA8-C703-404F-B35D-1F103110D5EE}" srcOrd="8" destOrd="0" presId="urn:microsoft.com/office/officeart/2018/2/layout/IconVerticalSolidList"/>
    <dgm:cxn modelId="{393D9545-EE55-4746-87D4-E9B8469F50B8}" type="presParOf" srcId="{66E1BBA8-C703-404F-B35D-1F103110D5EE}" destId="{373AB0F0-5A43-4634-A7D2-66770C40EA13}" srcOrd="0" destOrd="0" presId="urn:microsoft.com/office/officeart/2018/2/layout/IconVerticalSolidList"/>
    <dgm:cxn modelId="{65DADC8C-EC58-43AF-B7D3-934CA48236AC}" type="presParOf" srcId="{66E1BBA8-C703-404F-B35D-1F103110D5EE}" destId="{09AD96DC-AFDC-4EC6-8AA0-A4B58583401A}" srcOrd="1" destOrd="0" presId="urn:microsoft.com/office/officeart/2018/2/layout/IconVerticalSolidList"/>
    <dgm:cxn modelId="{96C73529-D52D-4B88-B83F-A6466982F37A}" type="presParOf" srcId="{66E1BBA8-C703-404F-B35D-1F103110D5EE}" destId="{8CC9BFEB-2707-4ECC-9982-4CBC306DCD34}" srcOrd="2" destOrd="0" presId="urn:microsoft.com/office/officeart/2018/2/layout/IconVerticalSolidList"/>
    <dgm:cxn modelId="{E37D49FB-BB9B-4968-9D84-B7C6F9A78C9B}" type="presParOf" srcId="{66E1BBA8-C703-404F-B35D-1F103110D5EE}" destId="{3038FAED-27DE-4273-98AF-56FAEA8FBCC0}" srcOrd="3" destOrd="0" presId="urn:microsoft.com/office/officeart/2018/2/layout/IconVerticalSolidList"/>
    <dgm:cxn modelId="{7B13F4C6-8C58-4AFD-9771-13FA3191D368}" type="presParOf" srcId="{2F2F85FE-894E-46CD-9E0B-F56942242ADC}" destId="{8BC7D823-31D5-4A8D-B366-A17ACA9E49F3}" srcOrd="9" destOrd="0" presId="urn:microsoft.com/office/officeart/2018/2/layout/IconVerticalSolidList"/>
    <dgm:cxn modelId="{39CE9CBE-409E-43EB-BFDE-15E33A944ADF}" type="presParOf" srcId="{2F2F85FE-894E-46CD-9E0B-F56942242ADC}" destId="{0DCCBABD-43DC-4756-9ECD-DBD4D90FE185}" srcOrd="10" destOrd="0" presId="urn:microsoft.com/office/officeart/2018/2/layout/IconVerticalSolidList"/>
    <dgm:cxn modelId="{BDC354DB-3D15-452C-AF8E-42198FD1DFC9}" type="presParOf" srcId="{0DCCBABD-43DC-4756-9ECD-DBD4D90FE185}" destId="{A55B2A6E-722A-4015-9D26-31BCCC1C4968}" srcOrd="0" destOrd="0" presId="urn:microsoft.com/office/officeart/2018/2/layout/IconVerticalSolidList"/>
    <dgm:cxn modelId="{11975CB4-0690-4BDF-A77D-CAC00DEA2525}" type="presParOf" srcId="{0DCCBABD-43DC-4756-9ECD-DBD4D90FE185}" destId="{3AF23143-CB63-42EC-82CA-13E87E1450A5}" srcOrd="1" destOrd="0" presId="urn:microsoft.com/office/officeart/2018/2/layout/IconVerticalSolidList"/>
    <dgm:cxn modelId="{F0D6CBA3-AA8F-4741-ACA6-9D073A4CCCEE}" type="presParOf" srcId="{0DCCBABD-43DC-4756-9ECD-DBD4D90FE185}" destId="{82C5DC41-5B61-4CB0-85EC-2BCF24D8833E}" srcOrd="2" destOrd="0" presId="urn:microsoft.com/office/officeart/2018/2/layout/IconVerticalSolidList"/>
    <dgm:cxn modelId="{4C6268B8-3DE1-47CF-AD37-D9FCE388CF16}" type="presParOf" srcId="{0DCCBABD-43DC-4756-9ECD-DBD4D90FE185}" destId="{315BFE43-4FAE-4A4C-8608-0F352FBD05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6FCCB5-6F2B-4744-A5D1-88C3605ACFC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0664FB3-66B9-42A6-A040-F090698230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performance</a:t>
          </a:r>
        </a:p>
      </dgm:t>
    </dgm:pt>
    <dgm:pt modelId="{F08D5E58-3CB7-4446-B1DD-5FCB8C8C91EA}" type="parTrans" cxnId="{7FEEFB22-3CA1-47B1-813A-458B40404F7F}">
      <dgm:prSet/>
      <dgm:spPr/>
      <dgm:t>
        <a:bodyPr/>
        <a:lstStyle/>
        <a:p>
          <a:endParaRPr lang="en-US"/>
        </a:p>
      </dgm:t>
    </dgm:pt>
    <dgm:pt modelId="{D7A2DD77-872C-4963-8D0C-3BC667F22C88}" type="sibTrans" cxnId="{7FEEFB22-3CA1-47B1-813A-458B40404F7F}">
      <dgm:prSet/>
      <dgm:spPr/>
      <dgm:t>
        <a:bodyPr/>
        <a:lstStyle/>
        <a:p>
          <a:endParaRPr lang="en-US"/>
        </a:p>
      </dgm:t>
    </dgm:pt>
    <dgm:pt modelId="{6FBBED44-A547-4666-AD9B-15FAA737AD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Security</a:t>
          </a:r>
        </a:p>
      </dgm:t>
    </dgm:pt>
    <dgm:pt modelId="{262AEF3D-574A-4F62-9FE7-A4D0A1CBEF82}" type="parTrans" cxnId="{CDD1454F-9017-4C1D-B76A-05C60838D1D9}">
      <dgm:prSet/>
      <dgm:spPr/>
      <dgm:t>
        <a:bodyPr/>
        <a:lstStyle/>
        <a:p>
          <a:endParaRPr lang="en-US"/>
        </a:p>
      </dgm:t>
    </dgm:pt>
    <dgm:pt modelId="{448882C6-92FD-48AC-B32D-9799CA381928}" type="sibTrans" cxnId="{CDD1454F-9017-4C1D-B76A-05C60838D1D9}">
      <dgm:prSet/>
      <dgm:spPr/>
      <dgm:t>
        <a:bodyPr/>
        <a:lstStyle/>
        <a:p>
          <a:endParaRPr lang="en-US"/>
        </a:p>
      </dgm:t>
    </dgm:pt>
    <dgm:pt modelId="{D1268311-1E36-4978-8148-569926CBA2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Pricing</a:t>
          </a:r>
        </a:p>
      </dgm:t>
    </dgm:pt>
    <dgm:pt modelId="{9E18217B-80F4-4684-8016-5149817D6501}" type="parTrans" cxnId="{9A79F994-3ED9-44CC-8DC2-651EA927EA21}">
      <dgm:prSet/>
      <dgm:spPr/>
      <dgm:t>
        <a:bodyPr/>
        <a:lstStyle/>
        <a:p>
          <a:endParaRPr lang="en-US"/>
        </a:p>
      </dgm:t>
    </dgm:pt>
    <dgm:pt modelId="{EADD627B-5095-429C-AA71-2EFB2303EED3}" type="sibTrans" cxnId="{9A79F994-3ED9-44CC-8DC2-651EA927EA21}">
      <dgm:prSet/>
      <dgm:spPr/>
      <dgm:t>
        <a:bodyPr/>
        <a:lstStyle/>
        <a:p>
          <a:endParaRPr lang="en-US"/>
        </a:p>
      </dgm:t>
    </dgm:pt>
    <dgm:pt modelId="{CF7974CA-15F3-4928-A137-38D9D079AB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Scalability</a:t>
          </a:r>
        </a:p>
      </dgm:t>
    </dgm:pt>
    <dgm:pt modelId="{31DAB539-B02B-42DE-B3CD-10D0197CC32A}" type="parTrans" cxnId="{22A792C3-7164-4AB2-AA25-2F3C7B906F47}">
      <dgm:prSet/>
      <dgm:spPr/>
      <dgm:t>
        <a:bodyPr/>
        <a:lstStyle/>
        <a:p>
          <a:endParaRPr lang="en-US"/>
        </a:p>
      </dgm:t>
    </dgm:pt>
    <dgm:pt modelId="{3345F08F-AA5F-462E-B860-BB1E39E2A95E}" type="sibTrans" cxnId="{22A792C3-7164-4AB2-AA25-2F3C7B906F47}">
      <dgm:prSet/>
      <dgm:spPr/>
      <dgm:t>
        <a:bodyPr/>
        <a:lstStyle/>
        <a:p>
          <a:endParaRPr lang="en-US"/>
        </a:p>
      </dgm:t>
    </dgm:pt>
    <dgm:pt modelId="{9CA7747D-5A4E-4680-9E47-8A9FE865B1AD}" type="pres">
      <dgm:prSet presAssocID="{1D6FCCB5-6F2B-4744-A5D1-88C3605ACFCE}" presName="root" presStyleCnt="0">
        <dgm:presLayoutVars>
          <dgm:dir/>
          <dgm:resizeHandles val="exact"/>
        </dgm:presLayoutVars>
      </dgm:prSet>
      <dgm:spPr/>
    </dgm:pt>
    <dgm:pt modelId="{AA0255B6-9332-4554-AAD7-72FBAA6A39B7}" type="pres">
      <dgm:prSet presAssocID="{70664FB3-66B9-42A6-A040-F0906982304F}" presName="compNode" presStyleCnt="0"/>
      <dgm:spPr/>
    </dgm:pt>
    <dgm:pt modelId="{CDCDBD47-CA5A-43C4-BB28-4E85103FF2B4}" type="pres">
      <dgm:prSet presAssocID="{70664FB3-66B9-42A6-A040-F0906982304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AC3AC2A-43BA-43D1-ADF8-FEA5AFC83613}" type="pres">
      <dgm:prSet presAssocID="{70664FB3-66B9-42A6-A040-F090698230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ED7A507C-CB84-4C8D-9FBA-8FD33E88D266}" type="pres">
      <dgm:prSet presAssocID="{70664FB3-66B9-42A6-A040-F0906982304F}" presName="spaceRect" presStyleCnt="0"/>
      <dgm:spPr/>
    </dgm:pt>
    <dgm:pt modelId="{D5DC80D1-641A-41F9-98E7-4C9D9D405CDE}" type="pres">
      <dgm:prSet presAssocID="{70664FB3-66B9-42A6-A040-F0906982304F}" presName="textRect" presStyleLbl="revTx" presStyleIdx="0" presStyleCnt="4">
        <dgm:presLayoutVars>
          <dgm:chMax val="1"/>
          <dgm:chPref val="1"/>
        </dgm:presLayoutVars>
      </dgm:prSet>
      <dgm:spPr/>
    </dgm:pt>
    <dgm:pt modelId="{DE1E3948-1417-47F6-9778-783F0EF733E8}" type="pres">
      <dgm:prSet presAssocID="{D7A2DD77-872C-4963-8D0C-3BC667F22C88}" presName="sibTrans" presStyleCnt="0"/>
      <dgm:spPr/>
    </dgm:pt>
    <dgm:pt modelId="{58B774D1-D446-41E6-A366-119651ECDB93}" type="pres">
      <dgm:prSet presAssocID="{CF7974CA-15F3-4928-A137-38D9D079AB49}" presName="compNode" presStyleCnt="0"/>
      <dgm:spPr/>
    </dgm:pt>
    <dgm:pt modelId="{BF127766-1675-48AD-BFA2-FDF055A269DA}" type="pres">
      <dgm:prSet presAssocID="{CF7974CA-15F3-4928-A137-38D9D079AB4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3CBE0BA-8296-4FDD-A04B-ACF7F07AE659}" type="pres">
      <dgm:prSet presAssocID="{CF7974CA-15F3-4928-A137-38D9D079AB49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981CEB6F-7270-4B1D-9969-6E243A5FF93F}" type="pres">
      <dgm:prSet presAssocID="{CF7974CA-15F3-4928-A137-38D9D079AB49}" presName="spaceRect" presStyleCnt="0"/>
      <dgm:spPr/>
    </dgm:pt>
    <dgm:pt modelId="{B1FE36E6-FD92-43DF-8748-0EB0712E4687}" type="pres">
      <dgm:prSet presAssocID="{CF7974CA-15F3-4928-A137-38D9D079AB49}" presName="textRect" presStyleLbl="revTx" presStyleIdx="1" presStyleCnt="4">
        <dgm:presLayoutVars>
          <dgm:chMax val="1"/>
          <dgm:chPref val="1"/>
        </dgm:presLayoutVars>
      </dgm:prSet>
      <dgm:spPr/>
    </dgm:pt>
    <dgm:pt modelId="{1B43E211-A152-404A-9E9B-683F4F221728}" type="pres">
      <dgm:prSet presAssocID="{3345F08F-AA5F-462E-B860-BB1E39E2A95E}" presName="sibTrans" presStyleCnt="0"/>
      <dgm:spPr/>
    </dgm:pt>
    <dgm:pt modelId="{2A6EB99C-0279-40E4-BAF8-2B8980694A7C}" type="pres">
      <dgm:prSet presAssocID="{6FBBED44-A547-4666-AD9B-15FAA737AD3A}" presName="compNode" presStyleCnt="0"/>
      <dgm:spPr/>
    </dgm:pt>
    <dgm:pt modelId="{A559B77A-9A19-45A4-83F3-4BC98A7522C1}" type="pres">
      <dgm:prSet presAssocID="{6FBBED44-A547-4666-AD9B-15FAA737AD3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045899F-8C65-4661-9EDE-DCAA084B9DC3}" type="pres">
      <dgm:prSet presAssocID="{6FBBED44-A547-4666-AD9B-15FAA737AD3A}" presName="iconRect" presStyleLbl="node1" presStyleIdx="2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8CD77A5-A923-46D3-A76F-B2922444696B}" type="pres">
      <dgm:prSet presAssocID="{6FBBED44-A547-4666-AD9B-15FAA737AD3A}" presName="spaceRect" presStyleCnt="0"/>
      <dgm:spPr/>
    </dgm:pt>
    <dgm:pt modelId="{FAEE5769-6579-49A5-892D-90452A421399}" type="pres">
      <dgm:prSet presAssocID="{6FBBED44-A547-4666-AD9B-15FAA737AD3A}" presName="textRect" presStyleLbl="revTx" presStyleIdx="2" presStyleCnt="4">
        <dgm:presLayoutVars>
          <dgm:chMax val="1"/>
          <dgm:chPref val="1"/>
        </dgm:presLayoutVars>
      </dgm:prSet>
      <dgm:spPr/>
    </dgm:pt>
    <dgm:pt modelId="{D4E90A25-F18A-41E4-AC60-E477794410F7}" type="pres">
      <dgm:prSet presAssocID="{448882C6-92FD-48AC-B32D-9799CA381928}" presName="sibTrans" presStyleCnt="0"/>
      <dgm:spPr/>
    </dgm:pt>
    <dgm:pt modelId="{3F262F1D-56B3-4F00-9F94-E233DD0FE7E1}" type="pres">
      <dgm:prSet presAssocID="{D1268311-1E36-4978-8148-569926CBA25A}" presName="compNode" presStyleCnt="0"/>
      <dgm:spPr/>
    </dgm:pt>
    <dgm:pt modelId="{C6F21A02-A101-4062-9DCD-32982CD29FF2}" type="pres">
      <dgm:prSet presAssocID="{D1268311-1E36-4978-8148-569926CBA25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6A096FD7-EF0D-4A68-8922-3AB7A66BBDBC}" type="pres">
      <dgm:prSet presAssocID="{D1268311-1E36-4978-8148-569926CBA25A}" presName="iconRect" presStyleLbl="node1" presStyleIdx="3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28031E3E-D72D-4BFA-B15F-B8438C13D098}" type="pres">
      <dgm:prSet presAssocID="{D1268311-1E36-4978-8148-569926CBA25A}" presName="spaceRect" presStyleCnt="0"/>
      <dgm:spPr/>
    </dgm:pt>
    <dgm:pt modelId="{E3E2191C-5F57-4E25-BB4A-76E20BCE92B6}" type="pres">
      <dgm:prSet presAssocID="{D1268311-1E36-4978-8148-569926CBA2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E6BBD09-19FB-44F9-8685-B5227F06FFA3}" type="presOf" srcId="{CF7974CA-15F3-4928-A137-38D9D079AB49}" destId="{B1FE36E6-FD92-43DF-8748-0EB0712E4687}" srcOrd="0" destOrd="0" presId="urn:microsoft.com/office/officeart/2018/5/layout/IconLeafLabelList"/>
    <dgm:cxn modelId="{7FEEFB22-3CA1-47B1-813A-458B40404F7F}" srcId="{1D6FCCB5-6F2B-4744-A5D1-88C3605ACFCE}" destId="{70664FB3-66B9-42A6-A040-F0906982304F}" srcOrd="0" destOrd="0" parTransId="{F08D5E58-3CB7-4446-B1DD-5FCB8C8C91EA}" sibTransId="{D7A2DD77-872C-4963-8D0C-3BC667F22C88}"/>
    <dgm:cxn modelId="{B5FD0C27-6827-427C-BC27-593C6736471C}" type="presOf" srcId="{D1268311-1E36-4978-8148-569926CBA25A}" destId="{E3E2191C-5F57-4E25-BB4A-76E20BCE92B6}" srcOrd="0" destOrd="0" presId="urn:microsoft.com/office/officeart/2018/5/layout/IconLeafLabelList"/>
    <dgm:cxn modelId="{CDD1454F-9017-4C1D-B76A-05C60838D1D9}" srcId="{1D6FCCB5-6F2B-4744-A5D1-88C3605ACFCE}" destId="{6FBBED44-A547-4666-AD9B-15FAA737AD3A}" srcOrd="2" destOrd="0" parTransId="{262AEF3D-574A-4F62-9FE7-A4D0A1CBEF82}" sibTransId="{448882C6-92FD-48AC-B32D-9799CA381928}"/>
    <dgm:cxn modelId="{9A79F994-3ED9-44CC-8DC2-651EA927EA21}" srcId="{1D6FCCB5-6F2B-4744-A5D1-88C3605ACFCE}" destId="{D1268311-1E36-4978-8148-569926CBA25A}" srcOrd="3" destOrd="0" parTransId="{9E18217B-80F4-4684-8016-5149817D6501}" sibTransId="{EADD627B-5095-429C-AA71-2EFB2303EED3}"/>
    <dgm:cxn modelId="{C3A01AAA-DFDF-446C-ABFC-2446399CD422}" type="presOf" srcId="{6FBBED44-A547-4666-AD9B-15FAA737AD3A}" destId="{FAEE5769-6579-49A5-892D-90452A421399}" srcOrd="0" destOrd="0" presId="urn:microsoft.com/office/officeart/2018/5/layout/IconLeafLabelList"/>
    <dgm:cxn modelId="{22A792C3-7164-4AB2-AA25-2F3C7B906F47}" srcId="{1D6FCCB5-6F2B-4744-A5D1-88C3605ACFCE}" destId="{CF7974CA-15F3-4928-A137-38D9D079AB49}" srcOrd="1" destOrd="0" parTransId="{31DAB539-B02B-42DE-B3CD-10D0197CC32A}" sibTransId="{3345F08F-AA5F-462E-B860-BB1E39E2A95E}"/>
    <dgm:cxn modelId="{4D1056D7-66A6-4839-8C7B-8CE78099258C}" type="presOf" srcId="{70664FB3-66B9-42A6-A040-F0906982304F}" destId="{D5DC80D1-641A-41F9-98E7-4C9D9D405CDE}" srcOrd="0" destOrd="0" presId="urn:microsoft.com/office/officeart/2018/5/layout/IconLeafLabelList"/>
    <dgm:cxn modelId="{54BA01EF-1A00-4B8F-B42F-20ECC42367C1}" type="presOf" srcId="{1D6FCCB5-6F2B-4744-A5D1-88C3605ACFCE}" destId="{9CA7747D-5A4E-4680-9E47-8A9FE865B1AD}" srcOrd="0" destOrd="0" presId="urn:microsoft.com/office/officeart/2018/5/layout/IconLeafLabelList"/>
    <dgm:cxn modelId="{76070BD5-937F-4900-8AC1-EC948B814E8B}" type="presParOf" srcId="{9CA7747D-5A4E-4680-9E47-8A9FE865B1AD}" destId="{AA0255B6-9332-4554-AAD7-72FBAA6A39B7}" srcOrd="0" destOrd="0" presId="urn:microsoft.com/office/officeart/2018/5/layout/IconLeafLabelList"/>
    <dgm:cxn modelId="{CF12D19C-5992-4DC6-A7B4-A9C7DD36B908}" type="presParOf" srcId="{AA0255B6-9332-4554-AAD7-72FBAA6A39B7}" destId="{CDCDBD47-CA5A-43C4-BB28-4E85103FF2B4}" srcOrd="0" destOrd="0" presId="urn:microsoft.com/office/officeart/2018/5/layout/IconLeafLabelList"/>
    <dgm:cxn modelId="{449EC055-0646-485A-A0E0-DA4DD3DF38A7}" type="presParOf" srcId="{AA0255B6-9332-4554-AAD7-72FBAA6A39B7}" destId="{AAC3AC2A-43BA-43D1-ADF8-FEA5AFC83613}" srcOrd="1" destOrd="0" presId="urn:microsoft.com/office/officeart/2018/5/layout/IconLeafLabelList"/>
    <dgm:cxn modelId="{4F826259-2FD9-4792-B71D-12E476935B80}" type="presParOf" srcId="{AA0255B6-9332-4554-AAD7-72FBAA6A39B7}" destId="{ED7A507C-CB84-4C8D-9FBA-8FD33E88D266}" srcOrd="2" destOrd="0" presId="urn:microsoft.com/office/officeart/2018/5/layout/IconLeafLabelList"/>
    <dgm:cxn modelId="{DB57CC41-4D20-42DB-8624-6905BAE889CC}" type="presParOf" srcId="{AA0255B6-9332-4554-AAD7-72FBAA6A39B7}" destId="{D5DC80D1-641A-41F9-98E7-4C9D9D405CDE}" srcOrd="3" destOrd="0" presId="urn:microsoft.com/office/officeart/2018/5/layout/IconLeafLabelList"/>
    <dgm:cxn modelId="{96163C31-A453-4A5B-9B0C-ACAE5575DE1C}" type="presParOf" srcId="{9CA7747D-5A4E-4680-9E47-8A9FE865B1AD}" destId="{DE1E3948-1417-47F6-9778-783F0EF733E8}" srcOrd="1" destOrd="0" presId="urn:microsoft.com/office/officeart/2018/5/layout/IconLeafLabelList"/>
    <dgm:cxn modelId="{44CBF662-40B4-485A-B1D5-64D83767B23E}" type="presParOf" srcId="{9CA7747D-5A4E-4680-9E47-8A9FE865B1AD}" destId="{58B774D1-D446-41E6-A366-119651ECDB93}" srcOrd="2" destOrd="0" presId="urn:microsoft.com/office/officeart/2018/5/layout/IconLeafLabelList"/>
    <dgm:cxn modelId="{A0E69971-734B-425D-A033-72833F338152}" type="presParOf" srcId="{58B774D1-D446-41E6-A366-119651ECDB93}" destId="{BF127766-1675-48AD-BFA2-FDF055A269DA}" srcOrd="0" destOrd="0" presId="urn:microsoft.com/office/officeart/2018/5/layout/IconLeafLabelList"/>
    <dgm:cxn modelId="{6E479ED8-39A2-413E-9E4D-0E0D3C3ED38B}" type="presParOf" srcId="{58B774D1-D446-41E6-A366-119651ECDB93}" destId="{13CBE0BA-8296-4FDD-A04B-ACF7F07AE659}" srcOrd="1" destOrd="0" presId="urn:microsoft.com/office/officeart/2018/5/layout/IconLeafLabelList"/>
    <dgm:cxn modelId="{A8CB52CB-197E-4E65-AC87-1350CA6310F9}" type="presParOf" srcId="{58B774D1-D446-41E6-A366-119651ECDB93}" destId="{981CEB6F-7270-4B1D-9969-6E243A5FF93F}" srcOrd="2" destOrd="0" presId="urn:microsoft.com/office/officeart/2018/5/layout/IconLeafLabelList"/>
    <dgm:cxn modelId="{FB050E9B-7ACE-4A2E-98FD-47DA82D77FDC}" type="presParOf" srcId="{58B774D1-D446-41E6-A366-119651ECDB93}" destId="{B1FE36E6-FD92-43DF-8748-0EB0712E4687}" srcOrd="3" destOrd="0" presId="urn:microsoft.com/office/officeart/2018/5/layout/IconLeafLabelList"/>
    <dgm:cxn modelId="{23C54F82-6732-42A9-8491-41FF55867D90}" type="presParOf" srcId="{9CA7747D-5A4E-4680-9E47-8A9FE865B1AD}" destId="{1B43E211-A152-404A-9E9B-683F4F221728}" srcOrd="3" destOrd="0" presId="urn:microsoft.com/office/officeart/2018/5/layout/IconLeafLabelList"/>
    <dgm:cxn modelId="{08C22FC9-5ADD-4EEB-A0A3-52CB59A2043C}" type="presParOf" srcId="{9CA7747D-5A4E-4680-9E47-8A9FE865B1AD}" destId="{2A6EB99C-0279-40E4-BAF8-2B8980694A7C}" srcOrd="4" destOrd="0" presId="urn:microsoft.com/office/officeart/2018/5/layout/IconLeafLabelList"/>
    <dgm:cxn modelId="{2502ABDA-BD98-44C7-8D2F-1DE4ABED4E5B}" type="presParOf" srcId="{2A6EB99C-0279-40E4-BAF8-2B8980694A7C}" destId="{A559B77A-9A19-45A4-83F3-4BC98A7522C1}" srcOrd="0" destOrd="0" presId="urn:microsoft.com/office/officeart/2018/5/layout/IconLeafLabelList"/>
    <dgm:cxn modelId="{5EEFA610-D737-4497-9D3A-554F6D73328F}" type="presParOf" srcId="{2A6EB99C-0279-40E4-BAF8-2B8980694A7C}" destId="{0045899F-8C65-4661-9EDE-DCAA084B9DC3}" srcOrd="1" destOrd="0" presId="urn:microsoft.com/office/officeart/2018/5/layout/IconLeafLabelList"/>
    <dgm:cxn modelId="{567571DF-5BCF-4E7E-9283-605BB238BF8F}" type="presParOf" srcId="{2A6EB99C-0279-40E4-BAF8-2B8980694A7C}" destId="{B8CD77A5-A923-46D3-A76F-B2922444696B}" srcOrd="2" destOrd="0" presId="urn:microsoft.com/office/officeart/2018/5/layout/IconLeafLabelList"/>
    <dgm:cxn modelId="{12BBCB31-693B-4672-9A4F-6D627DAE79F3}" type="presParOf" srcId="{2A6EB99C-0279-40E4-BAF8-2B8980694A7C}" destId="{FAEE5769-6579-49A5-892D-90452A421399}" srcOrd="3" destOrd="0" presId="urn:microsoft.com/office/officeart/2018/5/layout/IconLeafLabelList"/>
    <dgm:cxn modelId="{0F25A8F3-7BB9-4F8D-BEF1-F9F5C0291045}" type="presParOf" srcId="{9CA7747D-5A4E-4680-9E47-8A9FE865B1AD}" destId="{D4E90A25-F18A-41E4-AC60-E477794410F7}" srcOrd="5" destOrd="0" presId="urn:microsoft.com/office/officeart/2018/5/layout/IconLeafLabelList"/>
    <dgm:cxn modelId="{F4CF9BAC-8947-4B3D-9CE3-151761EBAE92}" type="presParOf" srcId="{9CA7747D-5A4E-4680-9E47-8A9FE865B1AD}" destId="{3F262F1D-56B3-4F00-9F94-E233DD0FE7E1}" srcOrd="6" destOrd="0" presId="urn:microsoft.com/office/officeart/2018/5/layout/IconLeafLabelList"/>
    <dgm:cxn modelId="{52DC3CB7-C6BB-4179-8A33-1F2F7825DA90}" type="presParOf" srcId="{3F262F1D-56B3-4F00-9F94-E233DD0FE7E1}" destId="{C6F21A02-A101-4062-9DCD-32982CD29FF2}" srcOrd="0" destOrd="0" presId="urn:microsoft.com/office/officeart/2018/5/layout/IconLeafLabelList"/>
    <dgm:cxn modelId="{BFE2A593-ED6A-460D-B4FE-115FE971C55F}" type="presParOf" srcId="{3F262F1D-56B3-4F00-9F94-E233DD0FE7E1}" destId="{6A096FD7-EF0D-4A68-8922-3AB7A66BBDBC}" srcOrd="1" destOrd="0" presId="urn:microsoft.com/office/officeart/2018/5/layout/IconLeafLabelList"/>
    <dgm:cxn modelId="{3AF02E81-7AB9-44A9-B7BD-8DE4FFC1B1DB}" type="presParOf" srcId="{3F262F1D-56B3-4F00-9F94-E233DD0FE7E1}" destId="{28031E3E-D72D-4BFA-B15F-B8438C13D098}" srcOrd="2" destOrd="0" presId="urn:microsoft.com/office/officeart/2018/5/layout/IconLeafLabelList"/>
    <dgm:cxn modelId="{BC6840E6-37EA-47BF-A133-E5A430D94239}" type="presParOf" srcId="{3F262F1D-56B3-4F00-9F94-E233DD0FE7E1}" destId="{E3E2191C-5F57-4E25-BB4A-76E20BCE92B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DAA305-A590-4C01-BFF2-86F9602B81F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53693C-7845-45F2-97FF-EFA821E121DB}">
      <dgm:prSet/>
      <dgm:spPr/>
      <dgm:t>
        <a:bodyPr/>
        <a:lstStyle/>
        <a:p>
          <a:r>
            <a:rPr lang="en-US"/>
            <a:t>Large Projects?</a:t>
          </a:r>
        </a:p>
      </dgm:t>
    </dgm:pt>
    <dgm:pt modelId="{169501E4-072A-4DCE-9444-26A78C77EDDF}" type="parTrans" cxnId="{45889251-517E-4DDC-9913-3770284EBDC9}">
      <dgm:prSet/>
      <dgm:spPr/>
      <dgm:t>
        <a:bodyPr/>
        <a:lstStyle/>
        <a:p>
          <a:endParaRPr lang="en-US"/>
        </a:p>
      </dgm:t>
    </dgm:pt>
    <dgm:pt modelId="{16C0F65D-4BF2-4B6E-BEBD-EC2B0C1B3429}" type="sibTrans" cxnId="{45889251-517E-4DDC-9913-3770284EBDC9}">
      <dgm:prSet/>
      <dgm:spPr/>
      <dgm:t>
        <a:bodyPr/>
        <a:lstStyle/>
        <a:p>
          <a:endParaRPr lang="en-US"/>
        </a:p>
      </dgm:t>
    </dgm:pt>
    <dgm:pt modelId="{3DC0A90C-4E9B-41F9-84B1-69859EF19597}">
      <dgm:prSet/>
      <dgm:spPr/>
      <dgm:t>
        <a:bodyPr/>
        <a:lstStyle/>
        <a:p>
          <a:r>
            <a:rPr lang="en-US"/>
            <a:t>Non Developer Experiences?</a:t>
          </a:r>
        </a:p>
      </dgm:t>
    </dgm:pt>
    <dgm:pt modelId="{C0D1330C-B89B-4A5C-B451-22E5AB921E6C}" type="parTrans" cxnId="{B830BF55-2D52-4C10-8275-1FD1A8FA2B38}">
      <dgm:prSet/>
      <dgm:spPr/>
      <dgm:t>
        <a:bodyPr/>
        <a:lstStyle/>
        <a:p>
          <a:endParaRPr lang="en-US"/>
        </a:p>
      </dgm:t>
    </dgm:pt>
    <dgm:pt modelId="{3304132A-040F-4BF9-BEBA-2BCA6E09A336}" type="sibTrans" cxnId="{B830BF55-2D52-4C10-8275-1FD1A8FA2B38}">
      <dgm:prSet/>
      <dgm:spPr/>
      <dgm:t>
        <a:bodyPr/>
        <a:lstStyle/>
        <a:p>
          <a:endParaRPr lang="en-US"/>
        </a:p>
      </dgm:t>
    </dgm:pt>
    <dgm:pt modelId="{6B4F6D88-13DF-4A75-976F-09FB8FECE82B}">
      <dgm:prSet/>
      <dgm:spPr/>
      <dgm:t>
        <a:bodyPr/>
        <a:lstStyle/>
        <a:p>
          <a:r>
            <a:rPr lang="en-US"/>
            <a:t>Heavily Dynamic Content?</a:t>
          </a:r>
        </a:p>
      </dgm:t>
    </dgm:pt>
    <dgm:pt modelId="{BACBB3AC-DAC8-4C6E-A9E0-4D020F02A0F5}" type="parTrans" cxnId="{62E38E0C-44BB-4CFF-AAA0-1008C9D65B2D}">
      <dgm:prSet/>
      <dgm:spPr/>
      <dgm:t>
        <a:bodyPr/>
        <a:lstStyle/>
        <a:p>
          <a:endParaRPr lang="en-US"/>
        </a:p>
      </dgm:t>
    </dgm:pt>
    <dgm:pt modelId="{64987059-505C-48F5-A60A-84FBA4A6B0A9}" type="sibTrans" cxnId="{62E38E0C-44BB-4CFF-AAA0-1008C9D65B2D}">
      <dgm:prSet/>
      <dgm:spPr/>
      <dgm:t>
        <a:bodyPr/>
        <a:lstStyle/>
        <a:p>
          <a:endParaRPr lang="en-US"/>
        </a:p>
      </dgm:t>
    </dgm:pt>
    <dgm:pt modelId="{EB7B265C-3545-488D-9A8B-20CD369D4325}" type="pres">
      <dgm:prSet presAssocID="{B6DAA305-A590-4C01-BFF2-86F9602B81FA}" presName="root" presStyleCnt="0">
        <dgm:presLayoutVars>
          <dgm:dir/>
          <dgm:resizeHandles val="exact"/>
        </dgm:presLayoutVars>
      </dgm:prSet>
      <dgm:spPr/>
    </dgm:pt>
    <dgm:pt modelId="{2EA4595D-6B04-4B6D-ABF5-88F70F39976B}" type="pres">
      <dgm:prSet presAssocID="{BA53693C-7845-45F2-97FF-EFA821E121DB}" presName="compNode" presStyleCnt="0"/>
      <dgm:spPr/>
    </dgm:pt>
    <dgm:pt modelId="{3659AA9B-C5CA-45D1-8C02-73BA489DAD4B}" type="pres">
      <dgm:prSet presAssocID="{BA53693C-7845-45F2-97FF-EFA821E121DB}" presName="bgRect" presStyleLbl="bgShp" presStyleIdx="0" presStyleCnt="3"/>
      <dgm:spPr/>
    </dgm:pt>
    <dgm:pt modelId="{50CDD10D-3636-44CF-8051-0EB21B49B859}" type="pres">
      <dgm:prSet presAssocID="{BA53693C-7845-45F2-97FF-EFA821E121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B3AAAF8-CDCF-4888-8D85-0D3F6C5163BB}" type="pres">
      <dgm:prSet presAssocID="{BA53693C-7845-45F2-97FF-EFA821E121DB}" presName="spaceRect" presStyleCnt="0"/>
      <dgm:spPr/>
    </dgm:pt>
    <dgm:pt modelId="{9B4BF110-C009-47F4-AFD6-9C4C777FFDB2}" type="pres">
      <dgm:prSet presAssocID="{BA53693C-7845-45F2-97FF-EFA821E121DB}" presName="parTx" presStyleLbl="revTx" presStyleIdx="0" presStyleCnt="3">
        <dgm:presLayoutVars>
          <dgm:chMax val="0"/>
          <dgm:chPref val="0"/>
        </dgm:presLayoutVars>
      </dgm:prSet>
      <dgm:spPr/>
    </dgm:pt>
    <dgm:pt modelId="{41AB68AD-B2E4-442F-92E1-4E0CECB444BF}" type="pres">
      <dgm:prSet presAssocID="{16C0F65D-4BF2-4B6E-BEBD-EC2B0C1B3429}" presName="sibTrans" presStyleCnt="0"/>
      <dgm:spPr/>
    </dgm:pt>
    <dgm:pt modelId="{3DCC45A7-A0E7-42CD-8FA9-9F7E4071A4C7}" type="pres">
      <dgm:prSet presAssocID="{3DC0A90C-4E9B-41F9-84B1-69859EF19597}" presName="compNode" presStyleCnt="0"/>
      <dgm:spPr/>
    </dgm:pt>
    <dgm:pt modelId="{046001F6-A068-4DA7-8630-C332C124AA01}" type="pres">
      <dgm:prSet presAssocID="{3DC0A90C-4E9B-41F9-84B1-69859EF19597}" presName="bgRect" presStyleLbl="bgShp" presStyleIdx="1" presStyleCnt="3"/>
      <dgm:spPr/>
    </dgm:pt>
    <dgm:pt modelId="{7EC9626E-BD8C-42E1-ADE0-F82326C0068A}" type="pres">
      <dgm:prSet presAssocID="{3DC0A90C-4E9B-41F9-84B1-69859EF195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64DBA95-E9BE-48F2-BC15-7E2457B10A81}" type="pres">
      <dgm:prSet presAssocID="{3DC0A90C-4E9B-41F9-84B1-69859EF19597}" presName="spaceRect" presStyleCnt="0"/>
      <dgm:spPr/>
    </dgm:pt>
    <dgm:pt modelId="{621D58E2-3AFF-4A65-984B-34A3E60A60E1}" type="pres">
      <dgm:prSet presAssocID="{3DC0A90C-4E9B-41F9-84B1-69859EF19597}" presName="parTx" presStyleLbl="revTx" presStyleIdx="1" presStyleCnt="3">
        <dgm:presLayoutVars>
          <dgm:chMax val="0"/>
          <dgm:chPref val="0"/>
        </dgm:presLayoutVars>
      </dgm:prSet>
      <dgm:spPr/>
    </dgm:pt>
    <dgm:pt modelId="{DA8FDD41-8A8F-42FE-88F2-82C313DF5269}" type="pres">
      <dgm:prSet presAssocID="{3304132A-040F-4BF9-BEBA-2BCA6E09A336}" presName="sibTrans" presStyleCnt="0"/>
      <dgm:spPr/>
    </dgm:pt>
    <dgm:pt modelId="{3BB4E138-14DA-468F-84A2-9343CEC7FEDF}" type="pres">
      <dgm:prSet presAssocID="{6B4F6D88-13DF-4A75-976F-09FB8FECE82B}" presName="compNode" presStyleCnt="0"/>
      <dgm:spPr/>
    </dgm:pt>
    <dgm:pt modelId="{B7A81594-8919-4C09-993F-9FB2B5596056}" type="pres">
      <dgm:prSet presAssocID="{6B4F6D88-13DF-4A75-976F-09FB8FECE82B}" presName="bgRect" presStyleLbl="bgShp" presStyleIdx="2" presStyleCnt="3"/>
      <dgm:spPr/>
    </dgm:pt>
    <dgm:pt modelId="{2CE63345-7243-427F-897E-86849D0A888C}" type="pres">
      <dgm:prSet presAssocID="{6B4F6D88-13DF-4A75-976F-09FB8FECE8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F902357-4C1F-46B7-B830-EC7C8E9BDEF6}" type="pres">
      <dgm:prSet presAssocID="{6B4F6D88-13DF-4A75-976F-09FB8FECE82B}" presName="spaceRect" presStyleCnt="0"/>
      <dgm:spPr/>
    </dgm:pt>
    <dgm:pt modelId="{CFD8A3C4-E5BA-4B45-B3AD-8E9F548F6546}" type="pres">
      <dgm:prSet presAssocID="{6B4F6D88-13DF-4A75-976F-09FB8FECE82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E38E0C-44BB-4CFF-AAA0-1008C9D65B2D}" srcId="{B6DAA305-A590-4C01-BFF2-86F9602B81FA}" destId="{6B4F6D88-13DF-4A75-976F-09FB8FECE82B}" srcOrd="2" destOrd="0" parTransId="{BACBB3AC-DAC8-4C6E-A9E0-4D020F02A0F5}" sibTransId="{64987059-505C-48F5-A60A-84FBA4A6B0A9}"/>
    <dgm:cxn modelId="{D127E11C-0ECD-4996-8D07-441FE0B30C81}" type="presOf" srcId="{3DC0A90C-4E9B-41F9-84B1-69859EF19597}" destId="{621D58E2-3AFF-4A65-984B-34A3E60A60E1}" srcOrd="0" destOrd="0" presId="urn:microsoft.com/office/officeart/2018/2/layout/IconVerticalSolidList"/>
    <dgm:cxn modelId="{2B629232-DB77-45D1-A5A7-860A920587BE}" type="presOf" srcId="{BA53693C-7845-45F2-97FF-EFA821E121DB}" destId="{9B4BF110-C009-47F4-AFD6-9C4C777FFDB2}" srcOrd="0" destOrd="0" presId="urn:microsoft.com/office/officeart/2018/2/layout/IconVerticalSolidList"/>
    <dgm:cxn modelId="{7D8AB93F-A32E-42B0-BE62-1468B26A4B00}" type="presOf" srcId="{B6DAA305-A590-4C01-BFF2-86F9602B81FA}" destId="{EB7B265C-3545-488D-9A8B-20CD369D4325}" srcOrd="0" destOrd="0" presId="urn:microsoft.com/office/officeart/2018/2/layout/IconVerticalSolidList"/>
    <dgm:cxn modelId="{45889251-517E-4DDC-9913-3770284EBDC9}" srcId="{B6DAA305-A590-4C01-BFF2-86F9602B81FA}" destId="{BA53693C-7845-45F2-97FF-EFA821E121DB}" srcOrd="0" destOrd="0" parTransId="{169501E4-072A-4DCE-9444-26A78C77EDDF}" sibTransId="{16C0F65D-4BF2-4B6E-BEBD-EC2B0C1B3429}"/>
    <dgm:cxn modelId="{B830BF55-2D52-4C10-8275-1FD1A8FA2B38}" srcId="{B6DAA305-A590-4C01-BFF2-86F9602B81FA}" destId="{3DC0A90C-4E9B-41F9-84B1-69859EF19597}" srcOrd="1" destOrd="0" parTransId="{C0D1330C-B89B-4A5C-B451-22E5AB921E6C}" sibTransId="{3304132A-040F-4BF9-BEBA-2BCA6E09A336}"/>
    <dgm:cxn modelId="{31C157AF-0247-4D15-823D-E2CC14093BD6}" type="presOf" srcId="{6B4F6D88-13DF-4A75-976F-09FB8FECE82B}" destId="{CFD8A3C4-E5BA-4B45-B3AD-8E9F548F6546}" srcOrd="0" destOrd="0" presId="urn:microsoft.com/office/officeart/2018/2/layout/IconVerticalSolidList"/>
    <dgm:cxn modelId="{E2DB7AE5-B0FD-4783-86DD-32A7C6B4DC78}" type="presParOf" srcId="{EB7B265C-3545-488D-9A8B-20CD369D4325}" destId="{2EA4595D-6B04-4B6D-ABF5-88F70F39976B}" srcOrd="0" destOrd="0" presId="urn:microsoft.com/office/officeart/2018/2/layout/IconVerticalSolidList"/>
    <dgm:cxn modelId="{A2768D75-F275-416E-9047-731D4E5870C4}" type="presParOf" srcId="{2EA4595D-6B04-4B6D-ABF5-88F70F39976B}" destId="{3659AA9B-C5CA-45D1-8C02-73BA489DAD4B}" srcOrd="0" destOrd="0" presId="urn:microsoft.com/office/officeart/2018/2/layout/IconVerticalSolidList"/>
    <dgm:cxn modelId="{5F692E82-8573-4E62-87F6-1345152AB1CA}" type="presParOf" srcId="{2EA4595D-6B04-4B6D-ABF5-88F70F39976B}" destId="{50CDD10D-3636-44CF-8051-0EB21B49B859}" srcOrd="1" destOrd="0" presId="urn:microsoft.com/office/officeart/2018/2/layout/IconVerticalSolidList"/>
    <dgm:cxn modelId="{1C672724-85BD-4F62-BA4C-62959EE6733C}" type="presParOf" srcId="{2EA4595D-6B04-4B6D-ABF5-88F70F39976B}" destId="{FB3AAAF8-CDCF-4888-8D85-0D3F6C5163BB}" srcOrd="2" destOrd="0" presId="urn:microsoft.com/office/officeart/2018/2/layout/IconVerticalSolidList"/>
    <dgm:cxn modelId="{B34ED13B-8774-447F-8E80-F79A10F48A8B}" type="presParOf" srcId="{2EA4595D-6B04-4B6D-ABF5-88F70F39976B}" destId="{9B4BF110-C009-47F4-AFD6-9C4C777FFDB2}" srcOrd="3" destOrd="0" presId="urn:microsoft.com/office/officeart/2018/2/layout/IconVerticalSolidList"/>
    <dgm:cxn modelId="{45DBA0E9-2CFD-40E9-929E-EAF18469EF21}" type="presParOf" srcId="{EB7B265C-3545-488D-9A8B-20CD369D4325}" destId="{41AB68AD-B2E4-442F-92E1-4E0CECB444BF}" srcOrd="1" destOrd="0" presId="urn:microsoft.com/office/officeart/2018/2/layout/IconVerticalSolidList"/>
    <dgm:cxn modelId="{4C442503-132B-4147-B4BF-8D31A7ED4FBB}" type="presParOf" srcId="{EB7B265C-3545-488D-9A8B-20CD369D4325}" destId="{3DCC45A7-A0E7-42CD-8FA9-9F7E4071A4C7}" srcOrd="2" destOrd="0" presId="urn:microsoft.com/office/officeart/2018/2/layout/IconVerticalSolidList"/>
    <dgm:cxn modelId="{FC20F7A4-F155-47FB-B3FA-535518FB0ED5}" type="presParOf" srcId="{3DCC45A7-A0E7-42CD-8FA9-9F7E4071A4C7}" destId="{046001F6-A068-4DA7-8630-C332C124AA01}" srcOrd="0" destOrd="0" presId="urn:microsoft.com/office/officeart/2018/2/layout/IconVerticalSolidList"/>
    <dgm:cxn modelId="{C37C4441-A330-4FFD-AFC1-C0DD99AABBA7}" type="presParOf" srcId="{3DCC45A7-A0E7-42CD-8FA9-9F7E4071A4C7}" destId="{7EC9626E-BD8C-42E1-ADE0-F82326C0068A}" srcOrd="1" destOrd="0" presId="urn:microsoft.com/office/officeart/2018/2/layout/IconVerticalSolidList"/>
    <dgm:cxn modelId="{7C717045-D84C-47CF-888A-DC7BFB353012}" type="presParOf" srcId="{3DCC45A7-A0E7-42CD-8FA9-9F7E4071A4C7}" destId="{F64DBA95-E9BE-48F2-BC15-7E2457B10A81}" srcOrd="2" destOrd="0" presId="urn:microsoft.com/office/officeart/2018/2/layout/IconVerticalSolidList"/>
    <dgm:cxn modelId="{FB2B7452-7530-4496-A29C-C61BE8EC7777}" type="presParOf" srcId="{3DCC45A7-A0E7-42CD-8FA9-9F7E4071A4C7}" destId="{621D58E2-3AFF-4A65-984B-34A3E60A60E1}" srcOrd="3" destOrd="0" presId="urn:microsoft.com/office/officeart/2018/2/layout/IconVerticalSolidList"/>
    <dgm:cxn modelId="{52004DEC-D162-4BF7-93EB-D757B7D2382A}" type="presParOf" srcId="{EB7B265C-3545-488D-9A8B-20CD369D4325}" destId="{DA8FDD41-8A8F-42FE-88F2-82C313DF5269}" srcOrd="3" destOrd="0" presId="urn:microsoft.com/office/officeart/2018/2/layout/IconVerticalSolidList"/>
    <dgm:cxn modelId="{22AA18AE-771D-4B64-9566-5B24E8F647C0}" type="presParOf" srcId="{EB7B265C-3545-488D-9A8B-20CD369D4325}" destId="{3BB4E138-14DA-468F-84A2-9343CEC7FEDF}" srcOrd="4" destOrd="0" presId="urn:microsoft.com/office/officeart/2018/2/layout/IconVerticalSolidList"/>
    <dgm:cxn modelId="{5CC9C055-DBA8-4775-A256-DEAED140C306}" type="presParOf" srcId="{3BB4E138-14DA-468F-84A2-9343CEC7FEDF}" destId="{B7A81594-8919-4C09-993F-9FB2B5596056}" srcOrd="0" destOrd="0" presId="urn:microsoft.com/office/officeart/2018/2/layout/IconVerticalSolidList"/>
    <dgm:cxn modelId="{CFD9191C-EFCC-492F-AEFA-2D2375DEE33E}" type="presParOf" srcId="{3BB4E138-14DA-468F-84A2-9343CEC7FEDF}" destId="{2CE63345-7243-427F-897E-86849D0A888C}" srcOrd="1" destOrd="0" presId="urn:microsoft.com/office/officeart/2018/2/layout/IconVerticalSolidList"/>
    <dgm:cxn modelId="{46E237A7-C3FC-4C12-9600-B30F920750AA}" type="presParOf" srcId="{3BB4E138-14DA-468F-84A2-9343CEC7FEDF}" destId="{AF902357-4C1F-46B7-B830-EC7C8E9BDEF6}" srcOrd="2" destOrd="0" presId="urn:microsoft.com/office/officeart/2018/2/layout/IconVerticalSolidList"/>
    <dgm:cxn modelId="{B91C4666-4C9A-48F8-AD1B-CD5E72D85977}" type="presParOf" srcId="{3BB4E138-14DA-468F-84A2-9343CEC7FEDF}" destId="{CFD8A3C4-E5BA-4B45-B3AD-8E9F548F65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3CBC6-6253-45DE-B38C-C2CCAD87A2D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AB67B-29F9-45D1-9123-77C99DD0237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0E8E48-8E86-4109-B3F5-16CDB455F2E8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Static Website</a:t>
          </a:r>
        </a:p>
      </dsp:txBody>
      <dsp:txXfrm>
        <a:off x="937002" y="1903"/>
        <a:ext cx="5576601" cy="811257"/>
      </dsp:txXfrm>
    </dsp:sp>
    <dsp:sp modelId="{42B181F6-3202-4A09-8A01-87432BBD0D63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A50DC7-2DD8-4982-9642-9D02C9ACEED9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5618AB-C966-4D3F-9536-4B2EF3B669C1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CDN Hosting</a:t>
          </a:r>
        </a:p>
      </dsp:txBody>
      <dsp:txXfrm>
        <a:off x="937002" y="1015975"/>
        <a:ext cx="5576601" cy="811257"/>
      </dsp:txXfrm>
    </dsp:sp>
    <dsp:sp modelId="{FA4BB7F6-BBAB-4EB7-9832-503FE8792B9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D551DC-6310-4102-A0FF-B5761F92C70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72011-CD68-48FE-AEBF-9B7695AC2A54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Modern Build Tools</a:t>
          </a:r>
        </a:p>
      </dsp:txBody>
      <dsp:txXfrm>
        <a:off x="937002" y="2030048"/>
        <a:ext cx="5576601" cy="811257"/>
      </dsp:txXfrm>
    </dsp:sp>
    <dsp:sp modelId="{F1192B60-770F-43FB-82D5-B53220EFA2A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FF772-8B0C-4021-982F-F4841BF8915C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8A595-6CC5-42AF-B472-1807B7052E19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Single Git Repository</a:t>
          </a:r>
        </a:p>
      </dsp:txBody>
      <dsp:txXfrm>
        <a:off x="937002" y="3044120"/>
        <a:ext cx="5576601" cy="811257"/>
      </dsp:txXfrm>
    </dsp:sp>
    <dsp:sp modelId="{373AB0F0-5A43-4634-A7D2-66770C40EA1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AD96DC-AFDC-4EC6-8AA0-A4B58583401A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38FAED-27DE-4273-98AF-56FAEA8FBCC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Atomic Deploys</a:t>
          </a:r>
        </a:p>
      </dsp:txBody>
      <dsp:txXfrm>
        <a:off x="937002" y="4058192"/>
        <a:ext cx="5576601" cy="811257"/>
      </dsp:txXfrm>
    </dsp:sp>
    <dsp:sp modelId="{A55B2A6E-722A-4015-9D26-31BCCC1C4968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F23143-CB63-42EC-82CA-13E87E1450A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5BFE43-4FAE-4A4C-8608-0F352FBD056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Instant Cache Invalidation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3CBC6-6253-45DE-B38C-C2CCAD87A2D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AB67B-29F9-45D1-9123-77C99DD0237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0E8E48-8E86-4109-B3F5-16CDB455F2E8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Static Website</a:t>
          </a:r>
        </a:p>
      </dsp:txBody>
      <dsp:txXfrm>
        <a:off x="937002" y="1903"/>
        <a:ext cx="5576601" cy="811257"/>
      </dsp:txXfrm>
    </dsp:sp>
    <dsp:sp modelId="{42B181F6-3202-4A09-8A01-87432BBD0D63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A50DC7-2DD8-4982-9642-9D02C9ACEED9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5618AB-C966-4D3F-9536-4B2EF3B669C1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CDN Hosting</a:t>
          </a:r>
        </a:p>
      </dsp:txBody>
      <dsp:txXfrm>
        <a:off x="937002" y="1015975"/>
        <a:ext cx="5576601" cy="811257"/>
      </dsp:txXfrm>
    </dsp:sp>
    <dsp:sp modelId="{FA4BB7F6-BBAB-4EB7-9832-503FE8792B9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D551DC-6310-4102-A0FF-B5761F92C70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72011-CD68-48FE-AEBF-9B7695AC2A54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Modern Build Tools</a:t>
          </a:r>
        </a:p>
      </dsp:txBody>
      <dsp:txXfrm>
        <a:off x="937002" y="2030048"/>
        <a:ext cx="5576601" cy="811257"/>
      </dsp:txXfrm>
    </dsp:sp>
    <dsp:sp modelId="{F1192B60-770F-43FB-82D5-B53220EFA2A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FF772-8B0C-4021-982F-F4841BF8915C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8A595-6CC5-42AF-B472-1807B7052E19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Single Git Repository</a:t>
          </a:r>
        </a:p>
      </dsp:txBody>
      <dsp:txXfrm>
        <a:off x="937002" y="3044120"/>
        <a:ext cx="5576601" cy="811257"/>
      </dsp:txXfrm>
    </dsp:sp>
    <dsp:sp modelId="{373AB0F0-5A43-4634-A7D2-66770C40EA1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AD96DC-AFDC-4EC6-8AA0-A4B58583401A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38FAED-27DE-4273-98AF-56FAEA8FBCC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Atomic Deploys</a:t>
          </a:r>
        </a:p>
      </dsp:txBody>
      <dsp:txXfrm>
        <a:off x="937002" y="4058192"/>
        <a:ext cx="5576601" cy="811257"/>
      </dsp:txXfrm>
    </dsp:sp>
    <dsp:sp modelId="{A55B2A6E-722A-4015-9D26-31BCCC1C4968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F23143-CB63-42EC-82CA-13E87E1450A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5BFE43-4FAE-4A4C-8608-0F352FBD056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Instant Cache Invalidation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DBD47-CA5A-43C4-BB28-4E85103FF2B4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3AC2A-43BA-43D1-ADF8-FEA5AFC83613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C80D1-641A-41F9-98E7-4C9D9D405CDE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performance</a:t>
          </a:r>
        </a:p>
      </dsp:txBody>
      <dsp:txXfrm>
        <a:off x="569079" y="2644614"/>
        <a:ext cx="2072362" cy="720000"/>
      </dsp:txXfrm>
    </dsp:sp>
    <dsp:sp modelId="{BF127766-1675-48AD-BFA2-FDF055A269DA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BE0BA-8296-4FDD-A04B-ACF7F07AE659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E36E6-FD92-43DF-8748-0EB0712E4687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Scalability</a:t>
          </a:r>
        </a:p>
      </dsp:txBody>
      <dsp:txXfrm>
        <a:off x="3004105" y="2644614"/>
        <a:ext cx="2072362" cy="720000"/>
      </dsp:txXfrm>
    </dsp:sp>
    <dsp:sp modelId="{A559B77A-9A19-45A4-83F3-4BC98A7522C1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5899F-8C65-4661-9EDE-DCAA084B9DC3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E5769-6579-49A5-892D-90452A42139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Security</a:t>
          </a:r>
        </a:p>
      </dsp:txBody>
      <dsp:txXfrm>
        <a:off x="5439131" y="2644614"/>
        <a:ext cx="2072362" cy="720000"/>
      </dsp:txXfrm>
    </dsp:sp>
    <dsp:sp modelId="{C6F21A02-A101-4062-9DCD-32982CD29FF2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96FD7-EF0D-4A68-8922-3AB7A66BBDBC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2191C-5F57-4E25-BB4A-76E20BCE92B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Pricing</a:t>
          </a:r>
        </a:p>
      </dsp:txBody>
      <dsp:txXfrm>
        <a:off x="7874157" y="2644614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9AA9B-C5CA-45D1-8C02-73BA489DAD4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CDD10D-3636-44CF-8051-0EB21B49B85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4BF110-C009-47F4-AFD6-9C4C777FFDB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Large Projects?</a:t>
          </a:r>
        </a:p>
      </dsp:txBody>
      <dsp:txXfrm>
        <a:off x="1941716" y="718"/>
        <a:ext cx="4571887" cy="1681139"/>
      </dsp:txXfrm>
    </dsp:sp>
    <dsp:sp modelId="{046001F6-A068-4DA7-8630-C332C124AA01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C9626E-BD8C-42E1-ADE0-F82326C0068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D58E2-3AFF-4A65-984B-34A3E60A60E1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Non Developer Experiences?</a:t>
          </a:r>
        </a:p>
      </dsp:txBody>
      <dsp:txXfrm>
        <a:off x="1941716" y="2102143"/>
        <a:ext cx="4571887" cy="1681139"/>
      </dsp:txXfrm>
    </dsp:sp>
    <dsp:sp modelId="{B7A81594-8919-4C09-993F-9FB2B559605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E63345-7243-427F-897E-86849D0A888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8A3C4-E5BA-4B45-B3AD-8E9F548F6546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Heavily Dynamic Content?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a full-stack dev, focused on BE</a:t>
            </a:r>
          </a:p>
          <a:p>
            <a:endParaRPr lang="en-US" dirty="0"/>
          </a:p>
          <a:p>
            <a:r>
              <a:rPr lang="en-US" dirty="0"/>
              <a:t>Talking </a:t>
            </a:r>
            <a:r>
              <a:rPr lang="en-US" dirty="0" err="1"/>
              <a:t>JAMstack</a:t>
            </a:r>
            <a:r>
              <a:rPr lang="en-US" dirty="0"/>
              <a:t>, which is a front-end focused methodology for building web apps that has recently caught my attention.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you what the </a:t>
            </a:r>
            <a:r>
              <a:rPr lang="en-US" dirty="0" err="1"/>
              <a:t>JAMstack</a:t>
            </a:r>
            <a:r>
              <a:rPr lang="en-US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it’s gaining popularity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it means for BE </a:t>
            </a:r>
            <a:r>
              <a:rPr lang="en-US" dirty="0" err="1"/>
              <a:t>devs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Joe Zack from Coding Blocks here talking to you about </a:t>
            </a:r>
            <a:r>
              <a:rPr lang="en-US" dirty="0" err="1"/>
              <a:t>JAMstack</a:t>
            </a:r>
            <a:r>
              <a:rPr lang="en-US" dirty="0"/>
              <a:t> – a front-end focused methodology for building web apps that has recently caught my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you what the </a:t>
            </a:r>
            <a:r>
              <a:rPr lang="en-US" dirty="0" err="1"/>
              <a:t>JAMstack</a:t>
            </a:r>
            <a:r>
              <a:rPr lang="en-US" dirty="0"/>
              <a:t>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Tell you why it’s gaining popularity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it means for the back-end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Yeah, ok, CDN hosting is fantastic but I can hardly expect you to be doing cartwheels about them since we’ve had them for coding eons now.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>
                <a:effectLst/>
              </a:rPr>
              <a:t>So why am I still waffling on about </a:t>
            </a:r>
            <a:r>
              <a:rPr lang="en-US" dirty="0" err="1">
                <a:effectLst/>
              </a:rPr>
              <a:t>JAMstack</a:t>
            </a:r>
            <a:r>
              <a:rPr lang="en-US" dirty="0">
                <a:effectLst/>
              </a:rPr>
              <a:t>? Why is this even have a name in 2019?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4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reached critical 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8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JAMstack</a:t>
            </a:r>
            <a:r>
              <a:rPr lang="en-US" dirty="0"/>
              <a:t> works because the tools and services we use to build apps have multiplied and matured to a point where we can now shift the brunt of the work to the build step.</a:t>
            </a:r>
          </a:p>
          <a:p>
            <a:endParaRPr lang="en-US" dirty="0"/>
          </a:p>
          <a:p>
            <a:r>
              <a:rPr lang="en-US" dirty="0"/>
              <a:t>This frees developers up to work at a higher level.</a:t>
            </a:r>
          </a:p>
          <a:p>
            <a:endParaRPr lang="en-US" dirty="0"/>
          </a:p>
          <a:p>
            <a:r>
              <a:rPr lang="en-US" dirty="0"/>
              <a:t>Thanks to build time rendering and CDN hosting we can spend less time worrying about performance, scalability, security, and pricing.</a:t>
            </a:r>
          </a:p>
          <a:p>
            <a:endParaRPr lang="en-US" dirty="0"/>
          </a:p>
          <a:p>
            <a:r>
              <a:rPr lang="en-US" dirty="0"/>
              <a:t>We get to spend more energy on our problem domain – the things that make our solutions unique.</a:t>
            </a:r>
          </a:p>
          <a:p>
            <a:endParaRPr lang="en-US" dirty="0"/>
          </a:p>
          <a:p>
            <a:r>
              <a:rPr lang="en-US" dirty="0"/>
              <a:t>It makes us more efficient.</a:t>
            </a:r>
          </a:p>
          <a:p>
            <a:endParaRPr lang="en-US" sz="12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Lets see some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Gatsby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React (Server Side Includes, Templating)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GraphQL</a:t>
            </a:r>
            <a:r>
              <a:rPr lang="en-US" dirty="0">
                <a:effectLst/>
              </a:rPr>
              <a:t> (Isolation Layer Between Persistence)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Plugins for ETL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Host in GitHub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Netlify</a:t>
            </a:r>
            <a:r>
              <a:rPr lang="en-US" dirty="0">
                <a:effectLst/>
              </a:rPr>
              <a:t> builds, publishes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32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we’ve seen what the </a:t>
            </a:r>
            <a:r>
              <a:rPr lang="en-US" dirty="0" err="1"/>
              <a:t>JAMstack</a:t>
            </a:r>
            <a:r>
              <a:rPr lang="en-US" dirty="0"/>
              <a:t> is all about, and what benefits it offers.</a:t>
            </a:r>
          </a:p>
          <a:p>
            <a:endParaRPr lang="en-US" dirty="0"/>
          </a:p>
          <a:p>
            <a:r>
              <a:rPr lang="en-US" dirty="0"/>
              <a:t>Lets talk about</a:t>
            </a:r>
          </a:p>
          <a:p>
            <a:endParaRPr lang="en-US" dirty="0"/>
          </a:p>
          <a:p>
            <a:r>
              <a:rPr lang="en-US" dirty="0"/>
              <a:t>------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time rendering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Decoupled front-end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Deployment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47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Scales great for users...but how do large projects scale for </a:t>
            </a:r>
            <a:r>
              <a:rPr lang="en-US" dirty="0" err="1">
                <a:effectLst/>
              </a:rPr>
              <a:t>devs</a:t>
            </a:r>
            <a:r>
              <a:rPr lang="en-US" dirty="0">
                <a:effectLst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Steep learning curve for non-</a:t>
            </a:r>
            <a:r>
              <a:rPr lang="en-US" dirty="0" err="1">
                <a:effectLst/>
              </a:rPr>
              <a:t>devs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Heavily dynamic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Help from the audience!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Same downsides as a SPA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6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</a:rPr>
              <a:t>This is the most important screen in the whole presentation.</a:t>
            </a:r>
          </a:p>
          <a:p>
            <a:endParaRPr lang="en-US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I don't know if we'll be talking about "</a:t>
            </a:r>
            <a:r>
              <a:rPr lang="en-US" sz="1200" dirty="0" err="1">
                <a:effectLst/>
              </a:rPr>
              <a:t>JAMstack</a:t>
            </a:r>
            <a:r>
              <a:rPr lang="en-US" sz="1200" dirty="0">
                <a:effectLst/>
              </a:rPr>
              <a:t>" in a few years, but I do think that we will see the front-end pushing more and more towards build time rendering.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This is an important trend for Back-End </a:t>
            </a:r>
            <a:r>
              <a:rPr lang="en-US" sz="1200" dirty="0" err="1">
                <a:effectLst/>
              </a:rPr>
              <a:t>devs</a:t>
            </a:r>
            <a:r>
              <a:rPr lang="en-US" sz="1200" dirty="0">
                <a:effectLst/>
              </a:rPr>
              <a:t> to watch, because build-time rendering changes the responsibilities of the back-end. You no longer need a back-end framework for server-side rendering. This can now be done better in the front-end, at build time. Why shouldn’t the front-end own the all of the html rendering? It’s closer to the browser, closer to the user, and it’s good at it.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The back-end is losing ground here, it is responsibilities to the front-end. I’m betting that the concepts behind </a:t>
            </a:r>
            <a:r>
              <a:rPr lang="en-US" sz="1200" dirty="0" err="1">
                <a:effectLst/>
              </a:rPr>
              <a:t>JAMstack</a:t>
            </a:r>
            <a:r>
              <a:rPr lang="en-US" sz="1200" dirty="0">
                <a:effectLst/>
              </a:rPr>
              <a:t> will continue to gain popularity. That popularity will be taken from the mature, entrenched technologies you see on this screen.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However, I’m arguing that this is a good thing.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If the back-end </a:t>
            </a:r>
            <a:r>
              <a:rPr lang="en-US" sz="1200" dirty="0" err="1">
                <a:effectLst/>
              </a:rPr>
              <a:t>devs</a:t>
            </a:r>
            <a:r>
              <a:rPr lang="en-US" sz="1200" dirty="0">
                <a:effectLst/>
              </a:rPr>
              <a:t> give up on server-side rendering. This completely frees the back-end up from front-end concerns. The back-end can now wholly focus on everything from the API layer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5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</a:rPr>
              <a:t>Researching the </a:t>
            </a:r>
            <a:r>
              <a:rPr lang="en-US" sz="1200" dirty="0" err="1">
                <a:effectLst/>
              </a:rPr>
              <a:t>JAMstack</a:t>
            </a:r>
            <a:r>
              <a:rPr lang="en-US" sz="1200" dirty="0">
                <a:effectLst/>
              </a:rPr>
              <a:t> has changed how I view the roles of front-end and back-end coding. It has changed how I’m investing my development time now.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I no longer care as much if (for example) php has a better rendering experience than Flask. I’m going to favor the tools that make for better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1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JAMstack</a:t>
            </a:r>
            <a:r>
              <a:rPr lang="en-US" dirty="0"/>
              <a:t> is a set of best practices for building decoupled front-ends with a heavy emphasis on build-time rendering </a:t>
            </a:r>
          </a:p>
          <a:p>
            <a:r>
              <a:rPr lang="en-US" dirty="0"/>
              <a:t>- It’s quickly gaining popularity because the managed services and front-end tooling have reached a tipping point where it’s now easy to make great static sites at build time</a:t>
            </a:r>
          </a:p>
          <a:p>
            <a:r>
              <a:rPr lang="en-US"/>
              <a:t>- I </a:t>
            </a:r>
            <a:r>
              <a:rPr lang="en-US" dirty="0"/>
              <a:t>am betting that Front-End and Back-End responsibilities are changing to focus on build-time rendering and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89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you like this kind of talk, check out the Coding Blocks podcast or </a:t>
            </a:r>
            <a:r>
              <a:rPr lang="en-US" dirty="0" err="1"/>
              <a:t>YouTubez</a:t>
            </a:r>
            <a:r>
              <a:rPr lang="en-US" dirty="0"/>
              <a:t>, whatever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don’t do guest interviews, we try to focus on “real” dev talk, like how front-end and back-end roles are changing.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time Alex had me here I gave a talk on Search Engines, and I spent a lot of that time comparing and frankly attacking relational databases. Don't get me wrong, I love relational databases, but I think that they are often over used and I don't like when organizations implicitly use them. Sometimes we don't even realize we are making a decision, because we aren't aware of alternatives. I want to fight that bias. I want to know what my options are, and I want my decisions to be explicit and informed in the hope that this makes for better decisions.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why I started looking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br>
              <a:rPr lang="en-US" dirty="0"/>
            </a:br>
            <a:r>
              <a:rPr lang="en-US" dirty="0"/>
              <a:t>I heard it was an interesting way of thinking about web applications that was making people question the way they did things.</a:t>
            </a:r>
          </a:p>
          <a:p>
            <a:endParaRPr lang="en-US" dirty="0"/>
          </a:p>
          <a:p>
            <a:r>
              <a:rPr lang="en-US" dirty="0"/>
              <a:t>I couldn’t resist that pitch, and now I’m bringing you that same message.</a:t>
            </a:r>
          </a:p>
          <a:p>
            <a:endParaRPr lang="en-US" dirty="0"/>
          </a:p>
          <a:p>
            <a:r>
              <a:rPr lang="en-US" dirty="0"/>
              <a:t>So put your skeptic’s hat on, and lets take a field trip to the front-end to see if the grass is any greener.</a:t>
            </a:r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endParaRPr lang="en-US" dirty="0"/>
          </a:p>
          <a:p>
            <a:r>
              <a:rPr lang="en-US" dirty="0"/>
              <a:t>Now I consider myself to be a Full Stack Developer, I like being able to work with both front-end and back-end code in order to completely solve a problem. However, I have a preference for back-end work because back-end work tends to be a bit more formal and regimented and the front-end evolves and changes so fast that it’s difficult to hang on to.</a:t>
            </a:r>
          </a:p>
          <a:p>
            <a:endParaRPr lang="en-US" dirty="0"/>
          </a:p>
          <a:p>
            <a:r>
              <a:rPr lang="en-US" dirty="0"/>
              <a:t>But despite me preferences, I’m here to solve problems and I want my solutions to be the best. In order to do that, I have to pay attention to the major trends in software engineering so that I can make conscious and informed decisions about how to solve those problems.</a:t>
            </a:r>
          </a:p>
          <a:p>
            <a:endParaRPr lang="en-US" dirty="0"/>
          </a:p>
          <a:p>
            <a:r>
              <a:rPr lang="en-US" dirty="0"/>
              <a:t>That’s why I started researching </a:t>
            </a:r>
            <a:r>
              <a:rPr lang="en-US" dirty="0" err="1"/>
              <a:t>JAMstack</a:t>
            </a:r>
            <a:r>
              <a:rPr lang="en-US" dirty="0"/>
              <a:t>. I had heard that it was an interesting approach to building web apps that was changing how programmers thought about the roles of front-end and back-end coding. As a full-stack dev, the veil between those two worlds is very important to me, so I couldn’t resist checking this out.</a:t>
            </a:r>
          </a:p>
          <a:p>
            <a:endParaRPr lang="en-US" dirty="0"/>
          </a:p>
          <a:p>
            <a:r>
              <a:rPr lang="en-US" dirty="0"/>
              <a:t>So now I’ve built a couple small </a:t>
            </a:r>
            <a:r>
              <a:rPr lang="en-US" dirty="0" err="1"/>
              <a:t>JAMstack</a:t>
            </a:r>
            <a:r>
              <a:rPr lang="en-US" dirty="0"/>
              <a:t> apps now, and I’ve really liked how things have turned out and now I’m here trying to convince you to re-evaluate the roles of front and backend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0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>
              <a:effectLst/>
            </a:endParaRPr>
          </a:p>
          <a:p>
            <a:r>
              <a:rPr lang="en-US" dirty="0"/>
              <a:t>The </a:t>
            </a:r>
            <a:r>
              <a:rPr lang="en-US" dirty="0" err="1"/>
              <a:t>JAMStack</a:t>
            </a:r>
            <a:r>
              <a:rPr lang="en-US" dirty="0"/>
              <a:t> is a methodology for building web apps that is based on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JavaScript, reusable APIs, and prebuilt Markup and it’s gaining popularity at the expense of some existing, entrenched technologies.</a:t>
            </a:r>
            <a:endParaRPr lang="en-US" dirty="0"/>
          </a:p>
          <a:p>
            <a:br>
              <a:rPr lang="en-US" dirty="0">
                <a:effectLst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JS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agnostic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time rendering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 is handled outside the app, with API</a:t>
            </a:r>
            <a:endParaRPr lang="en-US" dirty="0"/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server-side processes or persistence are abstracted into APIs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APIs are accessed over HTTPS from the JS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 your own server-side components as 3p</a:t>
            </a:r>
          </a:p>
          <a:p>
            <a:r>
              <a:rPr lang="en-US" dirty="0"/>
              <a:t>Plays nice with Microservices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Markup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Templated markup should be prebuilt at deploy time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 using a site generator or build tool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Separates your content from your look n feel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>
              <a:effectLst/>
            </a:endParaRPr>
          </a:p>
          <a:p>
            <a:r>
              <a:rPr lang="en-US" dirty="0"/>
              <a:t>The </a:t>
            </a:r>
            <a:r>
              <a:rPr lang="en-US" dirty="0" err="1"/>
              <a:t>JAMStack</a:t>
            </a:r>
            <a:r>
              <a:rPr lang="en-US" dirty="0"/>
              <a:t> is a methodology for building web apps that is based on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JavaScript, reusable APIs, and prebuilt Markup JAM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JS – no prescribed framework – can even be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vanillaJS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the modern front-end frameworks like React or Angular have a server-side build component  – and that’s fine, but the output of that build process needs to be Client-side website that you can publish as a static site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server-side processes or persistence you need are abstracted into APIs that are called from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either at run time or even better at build time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server-side code that you owns needs to be treated as if it were a 3p service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Markup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here is to keep your content decoupled content from your design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Talking about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it’s common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use site generator or build tool to pull content from flat files or APIs</a:t>
            </a:r>
          </a:p>
          <a:p>
            <a:r>
              <a:rPr lang="en-US" dirty="0"/>
              <a:t>That’s fine, it’s not cheating – as long as you can publish the output as a static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so JavaScript, APIs and Markup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just </a:t>
            </a:r>
            <a:r>
              <a:rPr lang="en-US" dirty="0" err="1"/>
              <a:t>kinda</a:t>
            </a:r>
            <a:r>
              <a:rPr lang="en-US" dirty="0"/>
              <a:t> sounds like a basic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anything, sounds like a step back in time to when dinosaurs like </a:t>
            </a:r>
            <a:r>
              <a:rPr lang="en-US" dirty="0" err="1"/>
              <a:t>Geocities</a:t>
            </a:r>
            <a:r>
              <a:rPr lang="en-US" dirty="0"/>
              <a:t> ruled the internet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just bear with me a little longer so that we can talk about the benefits of build-time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3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does the stack part come 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Stack: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Misleading (MEAN, LAMP, Microsoft)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(Combination of complimentary technologies)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Have their own part to play and the result is greater than the sum of it’s parts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JAMstack</a:t>
            </a:r>
            <a:r>
              <a:rPr lang="en-US" dirty="0"/>
              <a:t> is ambiguous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JAMstack</a:t>
            </a:r>
            <a:r>
              <a:rPr lang="en-US" dirty="0"/>
              <a:t> is more of a methodology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Best practices that jive well with JAM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 should be distributed on a CDN, the more on the edges, the better the UX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Build Tools: Babel,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Gatsby,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you need to run the app lives in a single git repository - simple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</a:t>
            </a:r>
            <a:endParaRPr lang="en-US" dirty="0">
              <a:effectLst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FTPing? Watchers more common now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on automated builds, there is less emphasis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changes generally need to be deployed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deploys (deploy everything at once instead of file by file)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 cache invalidation (use a CDN that can handle instant cache purges)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</a:t>
            </a:r>
          </a:p>
          <a:p>
            <a:endParaRPr lang="en-US" dirty="0"/>
          </a:p>
          <a:p>
            <a:r>
              <a:rPr lang="en-US" dirty="0"/>
              <a:t>So, we’ve talked about the JAM – but where does the stack come in?</a:t>
            </a:r>
          </a:p>
          <a:p>
            <a:endParaRPr lang="en-US" dirty="0"/>
          </a:p>
          <a:p>
            <a:r>
              <a:rPr lang="en-US" dirty="0"/>
              <a:t>Well… there </a:t>
            </a:r>
            <a:r>
              <a:rPr lang="en-US" dirty="0" err="1"/>
              <a:t>kinda</a:t>
            </a:r>
            <a:r>
              <a:rPr lang="en-US" dirty="0"/>
              <a:t> isn’t one.</a:t>
            </a:r>
          </a:p>
          <a:p>
            <a:endParaRPr lang="en-US" dirty="0"/>
          </a:p>
          <a:p>
            <a:r>
              <a:rPr lang="en-US" dirty="0"/>
              <a:t>When I think of a technology stack I think of a combination of complimentary technologies that work well together: Things like LAMP stack or MEAN, or Microsoft stack</a:t>
            </a:r>
          </a:p>
          <a:p>
            <a:endParaRPr lang="en-US" dirty="0"/>
          </a:p>
          <a:p>
            <a:r>
              <a:rPr lang="en-US" dirty="0" err="1"/>
              <a:t>JAMstack</a:t>
            </a:r>
            <a:r>
              <a:rPr lang="en-US" dirty="0"/>
              <a:t> isn’t so rigidly defined, it’s much less prescriptive. It’s </a:t>
            </a:r>
            <a:r>
              <a:rPr lang="en-US" sz="1200" b="0" dirty="0">
                <a:effectLst/>
              </a:rPr>
              <a:t>really just a set of best practices for building decoupled front-end websites, with a heavy emphasis on build-time rendering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r>
              <a:rPr lang="en-US" b="0" dirty="0"/>
              <a:t>I’ve got a list of best-practices up on the screen here, but all of these best-practices really revolve around those two core concepts: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32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Deploying Decoupled static websites that can be hosted on a CDN, and Build-Time Rendering</a:t>
            </a:r>
          </a:p>
          <a:p>
            <a:endParaRPr lang="en-US" dirty="0"/>
          </a:p>
          <a:p>
            <a:r>
              <a:rPr lang="en-US" dirty="0"/>
              <a:t>I’m got some code coming up to demonstrate what I mean by build-time rendering – but in the meantime, lets take a look at the benefits of CDN hosting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Get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Get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Static hosting on CDN is tough to beat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Perfect for side projects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Great user experience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Google loves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EBFC-B3DA-3849-9D38-30014A2E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2EEE-AE7B-3245-BF6D-81027A7B5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FE1-B147-294A-9465-ACB8FB91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8D5AE-5FB7-1548-B001-4A1F5925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CA638-7C4B-3D41-81E5-5B2B1CD1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6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D452-0B14-2E4E-9569-6F8DD47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0D897-FAFE-B649-98A3-225A91270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83DB-E921-FE4A-8105-A5C9DE36C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2A757-2E11-114C-86FE-85B3406C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9C17-7B49-F84E-8A48-164F5423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ED3A8-4DBC-454D-9EC8-4A57A6553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034E8-3E0D-5C46-B0F8-BF472B507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7B6F-2913-3B46-B3AD-38C5185E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68D2-07B1-B143-A166-6A63CB5F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FF40-5BE3-3743-851F-A30A1782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2928-1917-4A4A-9578-5DD89BD3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18DB-C9E8-1840-A94E-0ED1399E5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FF906-FCAF-7349-8384-796BAE9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0206-6293-034C-9A1F-75177181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1D4A9-468D-C741-AD5C-A53E65A0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FDFE-A89B-D84D-9ABE-8159C6CB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4585B-CEB1-E64F-98E0-7E9F8E812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4D20-D3E4-1940-96AB-CC0EED3D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4CE89-8F7A-5E4C-8AC1-8E681973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EA2E-59C7-E04C-BF71-21746A97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6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2AC2-B023-9943-B9FC-722A3272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7936-35AB-7841-BCFA-BD2A7682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D1CA2-0DFD-304E-8E18-2A9247CA3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F435-4DA6-8048-BD1C-EC77FAEA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4CD67-70E6-6944-871C-9BC2427D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96BE-4744-DD49-958C-6077FD62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4E3B-9664-5344-AEF7-FB2928C0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BCC8F-DF31-EE4D-BB3E-EDAA6521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0A91-EBE2-3147-AA1D-3CCA58C0D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A03FA-0826-254E-ACDF-1C7E4EF78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A7AE-6F66-654C-BE99-940CB0EBA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EF471-2B08-3C4E-B953-F31CE6B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27523-4C1E-054F-8498-AF542094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C1B73-6F11-AA4E-8D1D-7FCCFAD7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5043-3F7F-EF42-9A5D-D2D6A681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6750E-1A2F-2740-AF74-C8A4BD98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3ACFA-57D6-BF40-8057-A2936053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C536E-FCCF-3745-BA8F-5D6E09FA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1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75C63-2607-6248-B109-FA275CF6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93DE-1172-A14C-8A2D-7B8F6144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A697-4921-8149-90AB-37E2512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666B-0AFD-1B49-8520-ED60957E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91BC-47EB-1E4F-8D60-E644A1C05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06C6E-4CAA-CE49-A7CD-30BBDC50F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1047-0ECF-A641-B1A9-9216E5C0D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F1266-7B5B-8D4F-9DFF-41BD7073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276B9-20D9-1345-8607-5FCD39C2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6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B92D-68C6-4B4E-ADD5-6BB2F398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CC3FC-6249-4F4F-8D8F-2529E9A64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F3A85-3AD0-9D43-9995-61F6266ED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37749-3908-9542-AD3A-4257901D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8AF99-ACDA-FB40-BB3A-E10B30E7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4A8E7-4193-7941-A72E-9AAE9986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0BA52-1FE9-E443-B83B-1C2E26E4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2705-8C45-D445-9A2D-20A7BC34E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500A4-0A9A-CF4B-9A4D-217B932D5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FE1B4-BC1F-7740-A7DF-351B1626B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4B22-C511-BF41-AF25-29D91689D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2150-0631-F14A-8D25-8EEAE1CA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760" y="2628899"/>
            <a:ext cx="11030639" cy="183108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026" name="Picture 2" descr="Barbaric">
            <a:extLst>
              <a:ext uri="{FF2B5EF4-FFF2-40B4-BE49-F238E27FC236}">
                <a16:creationId xmlns:a16="http://schemas.microsoft.com/office/drawing/2014/main" id="{436276CB-E132-43E9-B2F4-A02ACC0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3877">
            <a:off x="3324161" y="4776519"/>
            <a:ext cx="52768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36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756-9514-4344-B287-DA5A4755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CDN Hosting: The Best Hosting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79A2BD-A0CC-4B4A-986D-40D907409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952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681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3" y="124712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API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Markup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E9A80-E37E-FE4F-9471-6433BA2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274" y="0"/>
            <a:ext cx="13566710" cy="78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ABE-A32D-4B0E-A548-A1535A78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033C-7757-4A25-8982-AE163699E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1450" indent="-171450"/>
            <a:r>
              <a:rPr lang="en-US" dirty="0"/>
              <a:t>Proliferation of Managed Services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/>
              <a:t>Netlify</a:t>
            </a:r>
            <a:endParaRPr lang="en-US" dirty="0"/>
          </a:p>
          <a:p>
            <a:pPr marL="628650" lvl="1" indent="-171450"/>
            <a:r>
              <a:rPr lang="en-US" dirty="0"/>
              <a:t>GitHub</a:t>
            </a:r>
          </a:p>
          <a:p>
            <a:pPr marL="628650" lvl="1" indent="-171450"/>
            <a:r>
              <a:rPr lang="en-US" dirty="0" err="1"/>
              <a:t>LetsEncrypt</a:t>
            </a:r>
            <a:endParaRPr lang="en-US" dirty="0"/>
          </a:p>
          <a:p>
            <a:pPr marL="628650" lvl="1" indent="-171450"/>
            <a:r>
              <a:rPr lang="en-US" dirty="0"/>
              <a:t>Contently</a:t>
            </a:r>
          </a:p>
          <a:p>
            <a:pPr marL="171450" lvl="0" indent="-171450"/>
            <a:endParaRPr lang="en-US" dirty="0"/>
          </a:p>
          <a:p>
            <a:pPr marL="171450" lvl="0" indent="-171450"/>
            <a:r>
              <a:rPr lang="en-US" dirty="0"/>
              <a:t>Great tooling</a:t>
            </a:r>
          </a:p>
          <a:p>
            <a:pPr marL="628650" lvl="1" indent="-171450"/>
            <a:r>
              <a:rPr lang="en-US" dirty="0"/>
              <a:t>React</a:t>
            </a:r>
          </a:p>
          <a:p>
            <a:pPr marL="628650" lvl="1" indent="-171450"/>
            <a:r>
              <a:rPr lang="en-US" dirty="0"/>
              <a:t>Vue</a:t>
            </a:r>
          </a:p>
          <a:p>
            <a:pPr marL="628650" lvl="1" indent="-171450"/>
            <a:r>
              <a:rPr lang="en-US" dirty="0"/>
              <a:t>Gatsby</a:t>
            </a:r>
          </a:p>
          <a:p>
            <a:pPr marL="628650" lvl="1" indent="-171450"/>
            <a:r>
              <a:rPr lang="en-US" dirty="0"/>
              <a:t>Hugo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55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ABE-A32D-4B0E-A548-A1535A78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033C-7757-4A25-8982-AE163699E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1450" indent="-171450"/>
            <a:r>
              <a:rPr lang="en-US" dirty="0"/>
              <a:t>Proliferation of Managed Services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/>
              <a:t>Netlify</a:t>
            </a:r>
            <a:endParaRPr lang="en-US" dirty="0"/>
          </a:p>
          <a:p>
            <a:pPr marL="628650" lvl="1" indent="-171450"/>
            <a:r>
              <a:rPr lang="en-US" dirty="0"/>
              <a:t>GitHub</a:t>
            </a:r>
          </a:p>
          <a:p>
            <a:pPr marL="628650" lvl="1" indent="-171450"/>
            <a:r>
              <a:rPr lang="en-US" dirty="0" err="1"/>
              <a:t>LetsEncrypt</a:t>
            </a:r>
            <a:endParaRPr lang="en-US" dirty="0"/>
          </a:p>
          <a:p>
            <a:pPr marL="628650" lvl="1" indent="-171450"/>
            <a:r>
              <a:rPr lang="en-US" dirty="0"/>
              <a:t>Contently</a:t>
            </a:r>
          </a:p>
          <a:p>
            <a:pPr marL="171450" lvl="0" indent="-171450"/>
            <a:endParaRPr lang="en-US" dirty="0"/>
          </a:p>
          <a:p>
            <a:pPr marL="171450" lvl="0" indent="-171450"/>
            <a:r>
              <a:rPr lang="en-US" dirty="0"/>
              <a:t>Great tooling</a:t>
            </a:r>
          </a:p>
          <a:p>
            <a:pPr marL="628650" lvl="1" indent="-171450"/>
            <a:r>
              <a:rPr lang="en-US" dirty="0"/>
              <a:t>React</a:t>
            </a:r>
          </a:p>
          <a:p>
            <a:pPr marL="628650" lvl="1" indent="-171450"/>
            <a:r>
              <a:rPr lang="en-US" dirty="0"/>
              <a:t>Vue</a:t>
            </a:r>
          </a:p>
          <a:p>
            <a:pPr marL="628650" lvl="1" indent="-171450"/>
            <a:r>
              <a:rPr lang="en-US" dirty="0"/>
              <a:t>Gatsby</a:t>
            </a:r>
          </a:p>
          <a:p>
            <a:pPr marL="628650" lvl="1" indent="-171450"/>
            <a:r>
              <a:rPr lang="en-US" dirty="0"/>
              <a:t>Hugo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BF905D-B1E3-49DA-B6A6-3220C97DD423}"/>
              </a:ext>
            </a:extLst>
          </p:cNvPr>
          <p:cNvSpPr/>
          <p:nvPr/>
        </p:nvSpPr>
        <p:spPr>
          <a:xfrm>
            <a:off x="0" y="-268583"/>
            <a:ext cx="12449331" cy="7225259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0B56B-F3F9-4822-AC13-4FBA12F1B2E3}"/>
              </a:ext>
            </a:extLst>
          </p:cNvPr>
          <p:cNvSpPr txBox="1"/>
          <p:nvPr/>
        </p:nvSpPr>
        <p:spPr>
          <a:xfrm rot="20583829">
            <a:off x="3716806" y="1821211"/>
            <a:ext cx="8295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Barbaric" pitchFamily="50" charset="0"/>
              </a:rPr>
              <a:t>Critical Mass</a:t>
            </a:r>
          </a:p>
          <a:p>
            <a:r>
              <a:rPr lang="en-US" sz="6600" dirty="0">
                <a:latin typeface="Barbaric" pitchFamily="50" charset="0"/>
              </a:rPr>
              <a:t>Managed Services</a:t>
            </a:r>
          </a:p>
          <a:p>
            <a:r>
              <a:rPr lang="en-US" sz="6600" dirty="0">
                <a:latin typeface="Barbaric" pitchFamily="50" charset="0"/>
              </a:rPr>
              <a:t>Great Tooling</a:t>
            </a:r>
          </a:p>
        </p:txBody>
      </p:sp>
    </p:spTree>
    <p:extLst>
      <p:ext uri="{BB962C8B-B14F-4D97-AF65-F5344CB8AC3E}">
        <p14:creationId xmlns:p14="http://schemas.microsoft.com/office/powerpoint/2010/main" val="1154623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6EAA38-B48D-45FA-8659-0AAFD9EC1938}"/>
              </a:ext>
            </a:extLst>
          </p:cNvPr>
          <p:cNvGrpSpPr/>
          <p:nvPr/>
        </p:nvGrpSpPr>
        <p:grpSpPr>
          <a:xfrm>
            <a:off x="891886" y="785007"/>
            <a:ext cx="10263575" cy="2643993"/>
            <a:chOff x="977404" y="3589863"/>
            <a:chExt cx="10263575" cy="2643993"/>
          </a:xfrm>
        </p:grpSpPr>
        <p:pic>
          <p:nvPicPr>
            <p:cNvPr id="10242" name="Picture 2" descr="Image result for graphql logo">
              <a:extLst>
                <a:ext uri="{FF2B5EF4-FFF2-40B4-BE49-F238E27FC236}">
                  <a16:creationId xmlns:a16="http://schemas.microsoft.com/office/drawing/2014/main" id="{3FD5A8CF-4087-4E41-96DC-45B6CE835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14" y="3589863"/>
              <a:ext cx="2624665" cy="2624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Image result for react">
              <a:extLst>
                <a:ext uri="{FF2B5EF4-FFF2-40B4-BE49-F238E27FC236}">
                  <a16:creationId xmlns:a16="http://schemas.microsoft.com/office/drawing/2014/main" id="{FC9D0D89-C3E2-4E53-8346-1BCCD3695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6716" y="3589863"/>
              <a:ext cx="3737093" cy="264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53AC9E-47BC-48EF-A8F4-D285420E8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67" t="8429" r="58472" b="13827"/>
            <a:stretch/>
          </p:blipFill>
          <p:spPr>
            <a:xfrm>
              <a:off x="977404" y="3599528"/>
              <a:ext cx="2610415" cy="262466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2432D4-7EA5-4A6F-ABE2-925E98284DEA}"/>
              </a:ext>
            </a:extLst>
          </p:cNvPr>
          <p:cNvGrpSpPr/>
          <p:nvPr/>
        </p:nvGrpSpPr>
        <p:grpSpPr>
          <a:xfrm>
            <a:off x="891886" y="3541076"/>
            <a:ext cx="10309287" cy="2725590"/>
            <a:chOff x="931692" y="624136"/>
            <a:chExt cx="10309287" cy="27255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1DC1BA8-489A-4CA6-921E-053C4699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8207" y="725063"/>
              <a:ext cx="2624663" cy="262466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FAACBC-C105-4E6C-8AD9-1BE67AE78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692" y="624136"/>
              <a:ext cx="2643992" cy="2643992"/>
            </a:xfrm>
            <a:prstGeom prst="rect">
              <a:avLst/>
            </a:prstGeom>
          </p:spPr>
        </p:pic>
        <p:pic>
          <p:nvPicPr>
            <p:cNvPr id="2" name="Picture 4" descr="Image result for lets encrypt">
              <a:extLst>
                <a:ext uri="{FF2B5EF4-FFF2-40B4-BE49-F238E27FC236}">
                  <a16:creationId xmlns:a16="http://schemas.microsoft.com/office/drawing/2014/main" id="{CF4F29C3-F3FF-430B-923F-F01A34A12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317" y="643466"/>
              <a:ext cx="2624662" cy="262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563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take over the world">
            <a:extLst>
              <a:ext uri="{FF2B5EF4-FFF2-40B4-BE49-F238E27FC236}">
                <a16:creationId xmlns:a16="http://schemas.microsoft.com/office/drawing/2014/main" id="{9E81F30E-4622-490B-8750-E538D3574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" b="192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71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2A5F1-9E77-48B5-A106-4ECCD74F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Downsides?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AADD34-FBF9-435F-9D38-22F1C4214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0961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98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 descr="Image result for flask python">
            <a:extLst>
              <a:ext uri="{FF2B5EF4-FFF2-40B4-BE49-F238E27FC236}">
                <a16:creationId xmlns:a16="http://schemas.microsoft.com/office/drawing/2014/main" id="{5E9ECD79-D54D-4199-8CCF-1FD917A7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18" y="1101744"/>
            <a:ext cx="1272591" cy="67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F1C6-33A5-46EC-AC5D-15BF8405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066" y="1582802"/>
            <a:ext cx="413336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</a:rPr>
              <a:t>What value does the back-end provide?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 descr="Image result for php">
            <a:extLst>
              <a:ext uri="{FF2B5EF4-FFF2-40B4-BE49-F238E27FC236}">
                <a16:creationId xmlns:a16="http://schemas.microsoft.com/office/drawing/2014/main" id="{F8D4CBA4-4872-45E7-ABFE-A59D5065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15" y="525512"/>
            <a:ext cx="3217333" cy="16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sp.net">
            <a:extLst>
              <a:ext uri="{FF2B5EF4-FFF2-40B4-BE49-F238E27FC236}">
                <a16:creationId xmlns:a16="http://schemas.microsoft.com/office/drawing/2014/main" id="{BE53DFE6-03E7-4BD5-B756-CF5E39D1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79" y="3434981"/>
            <a:ext cx="1735071" cy="173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6" name="Picture 4" descr="Image result for ruby on rails">
            <a:extLst>
              <a:ext uri="{FF2B5EF4-FFF2-40B4-BE49-F238E27FC236}">
                <a16:creationId xmlns:a16="http://schemas.microsoft.com/office/drawing/2014/main" id="{BCA6D804-6C6A-45C6-947C-14A580BD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046" y="5393104"/>
            <a:ext cx="2345355" cy="8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95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that's how we've always done it">
            <a:extLst>
              <a:ext uri="{FF2B5EF4-FFF2-40B4-BE49-F238E27FC236}">
                <a16:creationId xmlns:a16="http://schemas.microsoft.com/office/drawing/2014/main" id="{B3538B58-8FA6-4A06-8DC6-AEED0B2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257175"/>
            <a:ext cx="6238875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60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2150-0631-F14A-8D25-8EEAE1CA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760" y="2628899"/>
            <a:ext cx="11030639" cy="183108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026" name="Picture 2" descr="Barbaric">
            <a:extLst>
              <a:ext uri="{FF2B5EF4-FFF2-40B4-BE49-F238E27FC236}">
                <a16:creationId xmlns:a16="http://schemas.microsoft.com/office/drawing/2014/main" id="{436276CB-E132-43E9-B2F4-A02ACC0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3877">
            <a:off x="3324161" y="4776519"/>
            <a:ext cx="52768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6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that's how we've always done it">
            <a:extLst>
              <a:ext uri="{FF2B5EF4-FFF2-40B4-BE49-F238E27FC236}">
                <a16:creationId xmlns:a16="http://schemas.microsoft.com/office/drawing/2014/main" id="{B3538B58-8FA6-4A06-8DC6-AEED0B2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257175"/>
            <a:ext cx="6238875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0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2543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  <a:p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github.com</a:t>
            </a:r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/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32374"/>
            <a:ext cx="3566938" cy="2838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JavaScript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APIs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Markup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82A5E7-D35B-4DEA-8C1D-FC28A8758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0" detail="10"/>
                    </a14:imgEffect>
                  </a14:imgLayer>
                </a14:imgProps>
              </a:ext>
            </a:extLst>
          </a:blip>
          <a:srcRect r="62070"/>
          <a:stretch/>
        </p:blipFill>
        <p:spPr>
          <a:xfrm>
            <a:off x="1464042" y="2335839"/>
            <a:ext cx="4183870" cy="1831086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3" y="124712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API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Markup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E9A80-E37E-FE4F-9471-6433BA2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274" y="0"/>
            <a:ext cx="13566710" cy="78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A3A4-4814-4D74-BA90-0AC2C3DF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Practices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C3CAE39-C6B0-49E3-B510-7CEB11A8C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5849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18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A3A4-4814-4D74-BA90-0AC2C3DF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Practices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C3CAE39-C6B0-49E3-B510-7CEB11A8CCA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261FB2F-A4CD-4913-998D-DDB880729E0F}"/>
              </a:ext>
            </a:extLst>
          </p:cNvPr>
          <p:cNvSpPr/>
          <p:nvPr/>
        </p:nvSpPr>
        <p:spPr>
          <a:xfrm>
            <a:off x="-74951" y="-172387"/>
            <a:ext cx="12449331" cy="7225259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6FFCE-98E8-4C1B-8211-1781294815E5}"/>
              </a:ext>
            </a:extLst>
          </p:cNvPr>
          <p:cNvSpPr txBox="1"/>
          <p:nvPr/>
        </p:nvSpPr>
        <p:spPr>
          <a:xfrm rot="20583829">
            <a:off x="2493220" y="1611096"/>
            <a:ext cx="82953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Barbaric" pitchFamily="50" charset="0"/>
              </a:rPr>
              <a:t>Decoupled front end</a:t>
            </a:r>
          </a:p>
          <a:p>
            <a:endParaRPr lang="en-US" sz="6600" dirty="0">
              <a:solidFill>
                <a:schemeClr val="accent2"/>
              </a:solidFill>
              <a:latin typeface="Barbaric" pitchFamily="50" charset="0"/>
            </a:endParaRPr>
          </a:p>
          <a:p>
            <a:r>
              <a:rPr lang="en-US" sz="6600" dirty="0">
                <a:solidFill>
                  <a:schemeClr val="accent2"/>
                </a:solidFill>
                <a:latin typeface="Barbaric" pitchFamily="50" charset="0"/>
              </a:rPr>
              <a:t>Build Time Rendering</a:t>
            </a:r>
          </a:p>
        </p:txBody>
      </p:sp>
    </p:spTree>
    <p:extLst>
      <p:ext uri="{BB962C8B-B14F-4D97-AF65-F5344CB8AC3E}">
        <p14:creationId xmlns:p14="http://schemas.microsoft.com/office/powerpoint/2010/main" val="186153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B8AB-A3EC-49ED-854D-74E10B22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C1C1F-ADFE-4070-B7B4-CA77DEA9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Build-Time</a:t>
            </a:r>
          </a:p>
          <a:p>
            <a:r>
              <a:rPr lang="en-US" dirty="0"/>
              <a:t>Server-Side</a:t>
            </a:r>
          </a:p>
          <a:p>
            <a:r>
              <a:rPr lang="en-US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45143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59D76E-3C0C-9E4C-8C01-E376C18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8" b="58440"/>
          <a:stretch/>
        </p:blipFill>
        <p:spPr>
          <a:xfrm>
            <a:off x="246576" y="1900883"/>
            <a:ext cx="11698847" cy="34778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59D76E-3C0C-9E4C-8C01-E376C18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4713" r="123" b="10969"/>
          <a:stretch/>
        </p:blipFill>
        <p:spPr>
          <a:xfrm>
            <a:off x="113958" y="1802484"/>
            <a:ext cx="12078042" cy="37957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182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1399</Words>
  <Application>Microsoft Office PowerPoint</Application>
  <PresentationFormat>Widescreen</PresentationFormat>
  <Paragraphs>271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Barbaric</vt:lpstr>
      <vt:lpstr>Calibri</vt:lpstr>
      <vt:lpstr>Calibri Light</vt:lpstr>
      <vt:lpstr>Coolvetica</vt:lpstr>
      <vt:lpstr>Office Theme</vt:lpstr>
      <vt:lpstr>PowerPoint Presentation</vt:lpstr>
      <vt:lpstr>PowerPoint Presentation</vt:lpstr>
      <vt:lpstr>PowerPoint Presentation</vt:lpstr>
      <vt:lpstr>PowerPoint Presentation</vt:lpstr>
      <vt:lpstr>Best Practices</vt:lpstr>
      <vt:lpstr>Best Practices</vt:lpstr>
      <vt:lpstr>Different Types of Rendering</vt:lpstr>
      <vt:lpstr>PowerPoint Presentation</vt:lpstr>
      <vt:lpstr>PowerPoint Presentation</vt:lpstr>
      <vt:lpstr>CDN Hosting: The Best Hosting</vt:lpstr>
      <vt:lpstr>PowerPoint Presentation</vt:lpstr>
      <vt:lpstr>Why now?</vt:lpstr>
      <vt:lpstr>Why now?</vt:lpstr>
      <vt:lpstr>PowerPoint Presentation</vt:lpstr>
      <vt:lpstr>PowerPoint Presentation</vt:lpstr>
      <vt:lpstr>Downsides?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1</cp:revision>
  <dcterms:created xsi:type="dcterms:W3CDTF">2019-02-05T04:32:09Z</dcterms:created>
  <dcterms:modified xsi:type="dcterms:W3CDTF">2019-02-07T05:26:48Z</dcterms:modified>
</cp:coreProperties>
</file>